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701" r:id="rId3"/>
  </p:sldMasterIdLst>
  <p:notesMasterIdLst>
    <p:notesMasterId r:id="rId24"/>
  </p:notesMasterIdLst>
  <p:sldIdLst>
    <p:sldId id="301" r:id="rId4"/>
    <p:sldId id="293" r:id="rId5"/>
    <p:sldId id="280" r:id="rId6"/>
    <p:sldId id="282" r:id="rId7"/>
    <p:sldId id="283" r:id="rId8"/>
    <p:sldId id="284" r:id="rId9"/>
    <p:sldId id="292" r:id="rId10"/>
    <p:sldId id="266" r:id="rId11"/>
    <p:sldId id="279" r:id="rId12"/>
    <p:sldId id="294" r:id="rId13"/>
    <p:sldId id="258" r:id="rId14"/>
    <p:sldId id="295" r:id="rId15"/>
    <p:sldId id="296" r:id="rId16"/>
    <p:sldId id="297" r:id="rId17"/>
    <p:sldId id="257" r:id="rId18"/>
    <p:sldId id="265" r:id="rId19"/>
    <p:sldId id="291" r:id="rId20"/>
    <p:sldId id="299" r:id="rId21"/>
    <p:sldId id="300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345" autoAdjust="0"/>
  </p:normalViewPr>
  <p:slideViewPr>
    <p:cSldViewPr snapToGrid="0">
      <p:cViewPr>
        <p:scale>
          <a:sx n="66" d="100"/>
          <a:sy n="66" d="100"/>
        </p:scale>
        <p:origin x="1756" y="68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g Nguyễn" userId="37d49a10e351d9da" providerId="LiveId" clId="{68840E71-55DC-4E48-9958-BC47FEDC2C9E}"/>
    <pc:docChg chg="modMainMaster">
      <pc:chgData name="Trang Nguyễn" userId="37d49a10e351d9da" providerId="LiveId" clId="{68840E71-55DC-4E48-9958-BC47FEDC2C9E}" dt="2024-09-03T07:45:37.134" v="0"/>
      <pc:docMkLst>
        <pc:docMk/>
      </pc:docMkLst>
      <pc:sldMasterChg chg="modSldLayout">
        <pc:chgData name="Trang Nguyễn" userId="37d49a10e351d9da" providerId="LiveId" clId="{68840E71-55DC-4E48-9958-BC47FEDC2C9E}" dt="2024-09-03T07:45:37.134" v="0"/>
        <pc:sldMasterMkLst>
          <pc:docMk/>
          <pc:sldMasterMk cId="445547991" sldId="2147483660"/>
        </pc:sldMasterMkLst>
        <pc:sldLayoutChg chg="addSp modSp">
          <pc:chgData name="Trang Nguyễn" userId="37d49a10e351d9da" providerId="LiveId" clId="{68840E71-55DC-4E48-9958-BC47FEDC2C9E}" dt="2024-09-03T07:45:37.134" v="0"/>
          <pc:sldLayoutMkLst>
            <pc:docMk/>
            <pc:sldMasterMk cId="445547991" sldId="2147483660"/>
            <pc:sldLayoutMk cId="1233529150" sldId="2147483672"/>
          </pc:sldLayoutMkLst>
          <pc:spChg chg="add mod">
            <ac:chgData name="Trang Nguyễn" userId="37d49a10e351d9da" providerId="LiveId" clId="{68840E71-55DC-4E48-9958-BC47FEDC2C9E}" dt="2024-09-03T07:45:37.134" v="0"/>
            <ac:spMkLst>
              <pc:docMk/>
              <pc:sldMasterMk cId="445547991" sldId="2147483660"/>
              <pc:sldLayoutMk cId="1233529150" sldId="2147483672"/>
              <ac:spMk id="2" creationId="{29311025-9116-1485-C269-4B28085A287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FC0F-0D18-4A85-87C2-15294A79110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3F231-C439-4301-AC48-4F387C06F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398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GV CLICK CHUỘT VÀO NÚT PLAY ĐỂ BẮT ĐẦU.</a:t>
            </a:r>
          </a:p>
          <a:p>
            <a:r>
              <a:rPr lang="en-US" b="1" dirty="0"/>
              <a:t>SAU KHI HS TRẢ LỜI XONG GV CLICK CHUỘT BẤT KÌ Ở DÂU TRÊN SLIDE ĐỂ HIỆN ĐÁP ÁN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E24FA-5F5C-4469-83E1-79112BC439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35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SAU KHI HS TRẢ LỜI XONG GV CLICK CHUỘT BẤT KÌ Ở DÂU TRÊN SLIDE ĐỂ HIỆN ĐÁP ÁN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E24FA-5F5C-4469-83E1-79112BC439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281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SAU KHI HS TRẢ LỜI XONG GV CLICK CHUỘT BẤT KÌ Ở DÂU TRÊN SLIDE ĐỂ HIỆN ĐÁP ÁN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E24FA-5F5C-4469-83E1-79112BC439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836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CE24FA-5F5C-4469-83E1-79112BC439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666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DCB6A-D46A-4D10-B5CB-3E366357A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0C0B134-7558-4279-B269-1996EE631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3DAE2A-1884-4EBD-BDED-4541A1F154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AE2D47-F47E-40D8-9E66-D44483EC7A7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14A33-72A9-4BE1-BC6C-0EC4DF5D0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5B0681-A0DC-4726-954F-A518568D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96827-8111-4F8E-AEC3-3058DFC855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830406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0F4AB5-669C-42CD-BB48-B8BC55661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8A6A55-0395-4622-9523-6C39C64C3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9292D6-6C78-4C95-AC3F-C337E644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AE2D47-F47E-40D8-9E66-D44483EC7A7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12ECD1-A9E9-4B51-802D-B0DC50EE8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6557F0-8788-4FBB-9090-7E5F10286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96827-8111-4F8E-AEC3-3058DFC855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01969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C8376B-2283-4522-A60A-63BDDE7FA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EDCBF9-991F-4A2C-9C15-E13A08F32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B7F697-7CB0-4A64-9ACF-D2B28060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AE2D47-F47E-40D8-9E66-D44483EC7A7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09DDA5-5497-42AE-A2AA-C054CA8B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F2CB85-2FC6-4719-9748-C6F8D05A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96827-8111-4F8E-AEC3-3058DFC855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032770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9311025-9116-1485-C269-4B28085A28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2915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1768070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43572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531EE-93F3-40EE-BE1A-8E4FB6FE8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761BDB-BD8A-4D8A-AF7F-2866616B0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31B75-0466-43CC-B359-14F844CC97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7E736B-FFF7-4921-B28C-97B80688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DFE66C-AB4A-4F5D-A754-CAFBD1A29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243782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FDB64-64E2-4662-98DE-25C91713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1B00D-000E-4B6F-9F5F-0334D3B8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09025-804F-4291-972F-4FDFE052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C4913-15F5-4B41-818D-C87EC3E4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1F8B20-6348-4A2A-B75C-DEC6057F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14907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FDB64-64E2-4662-98DE-25C91713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1B00D-000E-4B6F-9F5F-0334D3B8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09025-804F-4291-972F-4FDFE052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C4913-15F5-4B41-818D-C87EC3E4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1F8B20-6348-4A2A-B75C-DEC6057F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14617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FDB64-64E2-4662-98DE-25C91713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1B00D-000E-4B6F-9F5F-0334D3B8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09025-804F-4291-972F-4FDFE052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C4913-15F5-4B41-818D-C87EC3E4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1F8B20-6348-4A2A-B75C-DEC6057F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56310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FDB64-64E2-4662-98DE-25C91713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1B00D-000E-4B6F-9F5F-0334D3B8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09025-804F-4291-972F-4FDFE052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C4913-15F5-4B41-818D-C87EC3E4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1F8B20-6348-4A2A-B75C-DEC6057F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93786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EF0A3-2757-4751-A86A-C8827FDA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7289D5-323A-419D-AFCC-32C3959CB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30A7FA-174E-4C29-A167-48679263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AE2D47-F47E-40D8-9E66-D44483EC7A7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2BC34A-2F14-4AEC-80AA-7168F6EF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CBA5A-0553-4CB9-AB74-33CF02CB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96827-8111-4F8E-AEC3-3058DFC855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2453440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FDB64-64E2-4662-98DE-25C91713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1B00D-000E-4B6F-9F5F-0334D3B8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09025-804F-4291-972F-4FDFE052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C4913-15F5-4B41-818D-C87EC3E4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1F8B20-6348-4A2A-B75C-DEC6057F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779040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FDB64-64E2-4662-98DE-25C91713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1B00D-000E-4B6F-9F5F-0334D3B8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09025-804F-4291-972F-4FDFE052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C4913-15F5-4B41-818D-C87EC3E4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1F8B20-6348-4A2A-B75C-DEC6057F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78240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BFDB64-64E2-4662-98DE-25C91713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1B00D-000E-4B6F-9F5F-0334D3B8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009025-804F-4291-972F-4FDFE052DA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EC4913-15F5-4B41-818D-C87EC3E4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1F8B20-6348-4A2A-B75C-DEC6057F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650568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7B6E2-D01D-4999-806E-E292C122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EBE512-15CE-454F-877D-D51AA313B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96D532-AA46-4920-BDE7-912DBC90C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8522BC-6A81-41BC-BF6D-4BFCE0552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DBD738-EF01-4694-B6F4-119704DA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55563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E5549-C283-40E8-BF5A-62FDC6881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E050B-F6F4-412B-AF21-9328C763B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E50EA96-C479-4F33-82B7-2D4FE90BC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1D2090-8C5C-4833-BC40-34915B1C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723DFF-8482-455C-B856-C01902707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F1CD41-9022-42ED-A708-23E58B1B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6656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F6F301-6722-4CE1-B6AE-6AD3160B6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0BF1E2-C46E-48EA-998C-A60F8ABF4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D03C6A-ABB6-4504-AE19-D5CC05AA4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F040510-C19F-4A73-88CD-7819FD5E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BCDA7E-D78C-4B76-B980-541329220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F1F1C56-6055-4D02-BEA6-01C07262A4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ACEDE13-1A6A-4707-8A33-5F4CC3226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3BB496-4E31-4C39-A7B2-96C763AC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132395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D49BA-6301-4F65-86D1-64E626A34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5A1A7B-5370-48EE-99B9-500E007D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4C8853-2F60-439F-9194-8F6A20709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C3EF86-C046-488E-B61E-11B259B1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444936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DB428-ED20-478A-9EA7-02D9165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A600FF-B64C-40CF-95A6-97AA7A40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3E25F6-21A6-410D-9A87-0DC1443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784263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DB428-ED20-478A-9EA7-02D9165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A600FF-B64C-40CF-95A6-97AA7A40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3E25F6-21A6-410D-9A87-0DC1443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369335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DB428-ED20-478A-9EA7-02D9165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A600FF-B64C-40CF-95A6-97AA7A40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3E25F6-21A6-410D-9A87-0DC1443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268557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58D708-5235-464C-8DA4-EAE07031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5559EC-0AC7-489A-8668-C23C54CC9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606613-0BE1-4389-9780-EACA74AE5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AE2D47-F47E-40D8-9E66-D44483EC7A7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2E92FD-D97E-416F-8D02-8D7EF1EDD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F016F2-431B-450E-A67F-CAC4FA80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96827-8111-4F8E-AEC3-3058DFC855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3708050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DB428-ED20-478A-9EA7-02D9165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A600FF-B64C-40CF-95A6-97AA7A40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3E25F6-21A6-410D-9A87-0DC1443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02423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DB428-ED20-478A-9EA7-02D9165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A600FF-B64C-40CF-95A6-97AA7A40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3E25F6-21A6-410D-9A87-0DC1443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903746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DB428-ED20-478A-9EA7-02D9165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A600FF-B64C-40CF-95A6-97AA7A40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3E25F6-21A6-410D-9A87-0DC1443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829027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DB428-ED20-478A-9EA7-02D9165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A600FF-B64C-40CF-95A6-97AA7A40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3E25F6-21A6-410D-9A87-0DC1443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243066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DB428-ED20-478A-9EA7-02D9165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A600FF-B64C-40CF-95A6-97AA7A40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3E25F6-21A6-410D-9A87-0DC1443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856141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1DB428-ED20-478A-9EA7-02D916507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7A600FF-B64C-40CF-95A6-97AA7A40B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3E25F6-21A6-410D-9A87-0DC1443D5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01897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68D86-FA0A-4A02-9BD4-9F7B0CF77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970817-BA1D-4D8B-BC1A-991C4FE77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AA8587-58C5-4CC5-8686-DCD2DA4AC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BB89BF-22DE-4B48-AD72-E43562CEB1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7A0C4A-63EE-46EB-AF5D-BDFD9988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7137A5-DCBA-4CAE-B4BE-F9F88046D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3194275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54F611-2F61-4D71-9E0C-A13777CF4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EEC575-CA99-429B-B271-20D18D537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C0E780-4ABF-4227-A700-081939A881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63DFD3B-1A80-4474-A435-28382FA69C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581300-6BBE-4908-99E9-42B992DBD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AB886D-51C8-456E-BCA1-7F6F2419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038282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8A926-17A4-4C4E-93A2-61225439D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15BFAA-0412-45A2-A1F1-E844EC4FA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B35109-7A7B-4D21-8A62-C0EE3D37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81C1FF-5240-4268-81BA-FCA9557E8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C69AAF-B342-4F41-9357-30196513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970017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D7FD0B3-CE32-4B10-81E9-54B3DBB13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0680961-A0D6-4828-99E9-900A07A06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EC9EA5-1D78-4A64-9D4A-D9193F07F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974B6E-1F2F-4F3C-93D5-0F97EA045666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A15089-B4C1-41E5-B1EA-EC764E185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5094CF-88E0-4BCE-9C0F-9F1DE50A3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008CA1-1EF7-4D09-A3FF-92271048BCE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907464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06BBD-CC14-4D42-933D-997C1570F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8C9CC7-E254-4EAE-9A86-75DC3A7C1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D5A53E-52E9-4F33-870D-BFC5127AB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CD12DB-9908-4571-89E6-FEC3BD7B6E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AE2D47-F47E-40D8-9E66-D44483EC7A7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90E12B-8CB8-4597-894F-8B8940243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DFE837-42A8-492D-9799-E0D27935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96827-8111-4F8E-AEC3-3058DFC855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6124502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609967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99CF5-97DA-4CDC-A50D-887EDDB23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C6F7299-78C8-4BB0-92D1-C81BF4FF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AD3D2B-98B1-496A-8030-CCF2D5215B8D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AA3B12-76BE-45E8-8A0E-C4F17716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4B6F7D-DC4C-4A81-9B6D-8AA3B1B4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7824332-3F40-44C2-8984-A38FEB5556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29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DB645-631F-C0F0-EAEF-EF0893346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1E4FF-A91A-DE35-1819-E12685D62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A45E7-F489-EBE9-7DAB-3CF48ED8BA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15204F-E3A0-4C5F-8112-6E338F81D3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69BD1-43D8-14A4-CAEC-886FC142B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017D6-EE91-BEA0-9D72-D8C51A3CF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3110A-449E-422E-96BB-483D2545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0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02A4-FC40-7DE8-E52C-6C8065F99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F5899-35D5-48FE-6D0F-C2478170E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6EEBD-9F3F-0A30-F941-3E38E10481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15204F-E3A0-4C5F-8112-6E338F81D3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C38E-E6FF-C28C-21B2-C6BD0E27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6C0FD-E18A-A38C-AD5D-B5E68BCF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3110A-449E-422E-96BB-483D2545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5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6EE8-CED3-A641-A921-547E40955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27DC7-5ACA-472B-5268-1E453AED5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905FF-4441-201B-1BDC-6817848CDF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15204F-E3A0-4C5F-8112-6E338F81D3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65D93-A205-1702-B142-B02344D33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C870F-89A9-F179-D49A-A52510BA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3110A-449E-422E-96BB-483D2545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E067-7883-4545-BD90-21B482555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82E27-C125-43F5-22BA-2428B43EF3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8E1448-3E29-E26C-6E0C-B26FEF40ED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1A41A4-C2C9-075B-AF61-C357677D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15204F-E3A0-4C5F-8112-6E338F81D3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87434-263C-22E3-0F97-400A1C99E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E4D61-22F1-1754-4C73-9F02EB4B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3110A-449E-422E-96BB-483D2545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5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BC6F-A807-0522-526A-1CF4044A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CF4D8-0F06-789A-01A6-19F4B4EA7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8C87C-A95C-5BBA-3434-997A2F0CD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EF493-DE6D-A0BD-3A4B-63348C02B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606DC-766F-838D-37B7-AE52CFBD2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C0739-B1E1-F128-EC3B-3AE141C257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15204F-E3A0-4C5F-8112-6E338F81D3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BD44A9-ABB8-675A-C114-C7D361C9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752207-AA07-8BA9-5F85-C767378C9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3110A-449E-422E-96BB-483D2545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6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F1FC-CBD4-F745-561F-2ED5CD1A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DD2C1A-9DC3-5E83-6DDF-3E453B49A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15204F-E3A0-4C5F-8112-6E338F81D3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6BE7F-9C68-61AA-9DE9-831621C6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BFDC9-A9EA-B373-B4FD-74EBDD271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3110A-449E-422E-96BB-483D2545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DFE24-3CB9-236A-6FB2-96148F6351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15204F-E3A0-4C5F-8112-6E338F81D3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86838-5A12-8D7C-73AE-F2B7F7843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EA182-6D70-0F92-2DA5-0AEFE55B5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3110A-449E-422E-96BB-483D2545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92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E02B-2D8A-46DB-1065-C19A90102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70330-A248-8404-9CF5-1E61D28C3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C94CD-DE38-B63F-3904-218A9816D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C6746-0918-7A5F-0927-241B0F7A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15204F-E3A0-4C5F-8112-6E338F81D3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65673-0756-B781-74BA-00FAEB76D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05014-F7CD-2123-54F0-D0E93B2B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3110A-449E-422E-96BB-483D2545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9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EAB9CB-9D0C-4BBA-A1EF-3859CECA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459E31-8E10-4D3B-9248-2FE242DA3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080C34-87B3-4081-A2BE-AF50BE9A07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AFF809F-9769-4A0B-B8FD-77BBE277B4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152225-228E-4FD8-ABA9-E78932D4A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E622C19-7AF1-4855-AF85-8F82D9B2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AE2D47-F47E-40D8-9E66-D44483EC7A7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A7D908-83E2-4254-A4B8-32A9A83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0C516A-87BD-45C6-ABA6-F65BCBCD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96827-8111-4F8E-AEC3-3058DFC855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083423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E7D1E-7A3E-53BE-C085-CAC5BB1C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E6A179-F562-8987-BCEE-B7A1879D71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14C59-0E07-5E7F-1143-D1B03662D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4EE954-4A4B-400C-D21A-A8327697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15204F-E3A0-4C5F-8112-6E338F81D3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503395-B4B0-8793-2B32-357750F62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92D9EC-1456-C57E-0A19-994BF2CD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3110A-449E-422E-96BB-483D2545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9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1DDD-3AEE-7C59-FF97-71EB77DD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898F8-789B-599C-2E29-1AC079A9F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9E284-1DE9-3DD0-A109-8F81EF190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15204F-E3A0-4C5F-8112-6E338F81D3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D970C-2F01-D0DC-A008-69F4FF851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F402A-2B92-72BA-1EFE-BEC005E2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3110A-449E-422E-96BB-483D2545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B2DB5F-E418-98CD-709E-07090A21C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90750-9039-F83D-6D3C-7635F2A035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71F79-6097-7D70-EECF-90ED37E0F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15204F-E3A0-4C5F-8112-6E338F81D355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7307B-C181-9ACC-331F-F818DAAA2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56755-FBB4-3B66-30A9-90AE9110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B3110A-449E-422E-96BB-483D2545F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6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AA593-4339-4EA3-B6E0-A1C0F320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8A75AE-92D0-4816-AFD4-8E9A52AA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AE2D47-F47E-40D8-9E66-D44483EC7A7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BA5DDA2-E47F-47FF-9145-AC5FC7D9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06C9BF-5A57-4F77-9D08-27DA70B9C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96827-8111-4F8E-AEC3-3058DFC855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59323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206BDFD-5C21-4575-883E-B346BC01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AE2D47-F47E-40D8-9E66-D44483EC7A7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B10EE06-B9A4-417B-8295-D5E595E3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A27B10-7946-48B6-A9CC-C1C950C4A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96827-8111-4F8E-AEC3-3058DFC855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39848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505F28-DF92-4B09-971B-4D4E7983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86EFC3-A84C-4A73-B57D-E75AEC3A4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CC31CB7-FAE0-4B6E-8B2B-1D95ED79C2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934AFCE-4FDC-44B2-88B3-01C7F2904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AE2D47-F47E-40D8-9E66-D44483EC7A7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A9E64F-ADF8-4756-AFE7-A475C7CD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D6027F-7F0A-4B5E-8941-32DED6AC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96827-8111-4F8E-AEC3-3058DFC855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836051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2B98A-A6E0-4D74-878B-1DA893BCA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2911F0-0E4A-4586-91AE-47E9D4DE98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9E64C1-3CEB-4959-AD70-3713AFD50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A777C2-35E8-4200-A7E5-BEDA6518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AE2D47-F47E-40D8-9E66-D44483EC7A79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EAF07CA-1DE1-4EF2-BB3A-7D2B0FAE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ED8B07-A474-4421-8974-B52525B6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096827-8111-4F8E-AEC3-3058DFC855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828561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4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797AF52-8F4A-4DF8-ADC3-AB18DFAB8EBD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: 圆角 3">
            <a:extLst>
              <a:ext uri="{FF2B5EF4-FFF2-40B4-BE49-F238E27FC236}">
                <a16:creationId xmlns:a16="http://schemas.microsoft.com/office/drawing/2014/main" id="{DF4D390E-D829-4486-ABF7-7580C458ADB3}"/>
              </a:ext>
            </a:extLst>
          </p:cNvPr>
          <p:cNvSpPr/>
          <p:nvPr userDrawn="1"/>
        </p:nvSpPr>
        <p:spPr>
          <a:xfrm>
            <a:off x="379046" y="315424"/>
            <a:ext cx="11319468" cy="6274061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E4A4A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60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13" r:id="rId26"/>
    <p:sldLayoutId id="2147483714" r:id="rId27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434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3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openxmlformats.org/officeDocument/2006/relationships/image" Target="../media/image3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4.png"/><Relationship Id="rId5" Type="http://schemas.openxmlformats.org/officeDocument/2006/relationships/image" Target="../media/image15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1.wav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6.png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8.png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audio" Target="../media/audio1.wav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9.png"/><Relationship Id="rId5" Type="http://schemas.openxmlformats.org/officeDocument/2006/relationships/image" Target="../media/image23.gif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9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33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1EF6E6-CA26-40F5-805A-215BDE69A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CBA5A3-BFFD-4E83-818F-8631C83A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04" y="607232"/>
            <a:ext cx="11351736" cy="61270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23B2E1-CFAF-48E3-AD97-F5F3D472C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3" t="-6211" r="33020" b="39453"/>
          <a:stretch>
            <a:fillRect/>
          </a:stretch>
        </p:blipFill>
        <p:spPr>
          <a:xfrm>
            <a:off x="-567559" y="-231228"/>
            <a:ext cx="8387256" cy="3815256"/>
          </a:xfrm>
          <a:custGeom>
            <a:avLst/>
            <a:gdLst>
              <a:gd name="connsiteX0" fmla="*/ 0 w 8387256"/>
              <a:gd name="connsiteY0" fmla="*/ 0 h 3815256"/>
              <a:gd name="connsiteX1" fmla="*/ 8387256 w 8387256"/>
              <a:gd name="connsiteY1" fmla="*/ 0 h 3815256"/>
              <a:gd name="connsiteX2" fmla="*/ 8387256 w 8387256"/>
              <a:gd name="connsiteY2" fmla="*/ 354985 h 3815256"/>
              <a:gd name="connsiteX3" fmla="*/ 220999 w 8387256"/>
              <a:gd name="connsiteY3" fmla="*/ 354985 h 3815256"/>
              <a:gd name="connsiteX4" fmla="*/ 220999 w 8387256"/>
              <a:gd name="connsiteY4" fmla="*/ 3815256 h 3815256"/>
              <a:gd name="connsiteX5" fmla="*/ 0 w 8387256"/>
              <a:gd name="connsiteY5" fmla="*/ 3815256 h 3815256"/>
              <a:gd name="connsiteX6" fmla="*/ 0 w 8387256"/>
              <a:gd name="connsiteY6" fmla="*/ 0 h 381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7256" h="3815256">
                <a:moveTo>
                  <a:pt x="0" y="0"/>
                </a:moveTo>
                <a:lnTo>
                  <a:pt x="8387256" y="0"/>
                </a:lnTo>
                <a:lnTo>
                  <a:pt x="8387256" y="354985"/>
                </a:lnTo>
                <a:lnTo>
                  <a:pt x="220999" y="354985"/>
                </a:lnTo>
                <a:lnTo>
                  <a:pt x="220999" y="3815256"/>
                </a:lnTo>
                <a:lnTo>
                  <a:pt x="0" y="38152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FF1A5AD-3155-4C9B-9C7F-BF9CCC1B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1" t="100000" r="28364" b="-8460"/>
          <a:stretch>
            <a:fillRect/>
          </a:stretch>
        </p:blipFill>
        <p:spPr>
          <a:xfrm>
            <a:off x="1944414" y="5838758"/>
            <a:ext cx="6442841" cy="483475"/>
          </a:xfrm>
          <a:custGeom>
            <a:avLst/>
            <a:gdLst>
              <a:gd name="connsiteX0" fmla="*/ 0 w 6442841"/>
              <a:gd name="connsiteY0" fmla="*/ 0 h 483475"/>
              <a:gd name="connsiteX1" fmla="*/ 6442841 w 6442841"/>
              <a:gd name="connsiteY1" fmla="*/ 0 h 483475"/>
              <a:gd name="connsiteX2" fmla="*/ 6442841 w 6442841"/>
              <a:gd name="connsiteY2" fmla="*/ 483475 h 483475"/>
              <a:gd name="connsiteX3" fmla="*/ 0 w 6442841"/>
              <a:gd name="connsiteY3" fmla="*/ 483475 h 483475"/>
              <a:gd name="connsiteX4" fmla="*/ 0 w 6442841"/>
              <a:gd name="connsiteY4" fmla="*/ 0 h 4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2841" h="483475">
                <a:moveTo>
                  <a:pt x="0" y="0"/>
                </a:moveTo>
                <a:lnTo>
                  <a:pt x="6442841" y="0"/>
                </a:lnTo>
                <a:lnTo>
                  <a:pt x="6442841" y="483475"/>
                </a:lnTo>
                <a:lnTo>
                  <a:pt x="0" y="48347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D6A98B5-3BAA-4099-957B-B1456033EB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038"/>
          <a:stretch/>
        </p:blipFill>
        <p:spPr>
          <a:xfrm rot="347424" flipH="1">
            <a:off x="455145" y="4779188"/>
            <a:ext cx="5071295" cy="4839338"/>
          </a:xfrm>
          <a:prstGeom prst="rect">
            <a:avLst/>
          </a:prstGeom>
          <a:effectLst>
            <a:outerShdw blurRad="12700" dist="127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4D4C728-B9CC-4339-BC4E-87C3533A6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8619" y="1100649"/>
            <a:ext cx="2011854" cy="196917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6AA52A-2568-3B14-1382-2943F1A7F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3563" y="-132379"/>
            <a:ext cx="2166752" cy="2145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8ECECD-ADD7-E776-18B7-33619C58D4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0928" y="870757"/>
            <a:ext cx="2030144" cy="859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6D4C61-F5BC-39FE-2E2F-5D0AFC6698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4413" y="1528405"/>
            <a:ext cx="8248603" cy="2822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E40ED-9F79-F3E3-695C-97BF092C65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5834" y="3959268"/>
            <a:ext cx="2395936" cy="963251"/>
          </a:xfrm>
          <a:prstGeom prst="rect">
            <a:avLst/>
          </a:prstGeom>
        </p:spPr>
      </p:pic>
      <p:pic>
        <p:nvPicPr>
          <p:cNvPr id="4" name="图片 15">
            <a:extLst>
              <a:ext uri="{FF2B5EF4-FFF2-40B4-BE49-F238E27FC236}">
                <a16:creationId xmlns:a16="http://schemas.microsoft.com/office/drawing/2014/main" id="{6935932E-8894-BB52-DC79-A728D9F3651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562080">
            <a:off x="9708241" y="-110351"/>
            <a:ext cx="2520392" cy="2465200"/>
          </a:xfrm>
          <a:prstGeom prst="rect">
            <a:avLst/>
          </a:prstGeom>
        </p:spPr>
      </p:pic>
      <p:pic>
        <p:nvPicPr>
          <p:cNvPr id="9" name="图片 26">
            <a:extLst>
              <a:ext uri="{FF2B5EF4-FFF2-40B4-BE49-F238E27FC236}">
                <a16:creationId xmlns:a16="http://schemas.microsoft.com/office/drawing/2014/main" id="{71E6009B-6F10-6C4D-3759-940616B79D0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2259" y="2209111"/>
            <a:ext cx="5358137" cy="5358137"/>
          </a:xfrm>
          <a:prstGeom prst="rect">
            <a:avLst/>
          </a:prstGeom>
        </p:spPr>
      </p:pic>
      <p:pic>
        <p:nvPicPr>
          <p:cNvPr id="10" name="图片 21">
            <a:extLst>
              <a:ext uri="{FF2B5EF4-FFF2-40B4-BE49-F238E27FC236}">
                <a16:creationId xmlns:a16="http://schemas.microsoft.com/office/drawing/2014/main" id="{513E6C00-7788-408C-877E-0B3ECD98A92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2667"/>
          <a:stretch/>
        </p:blipFill>
        <p:spPr>
          <a:xfrm>
            <a:off x="5080928" y="5264804"/>
            <a:ext cx="4130836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7365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Không có mô tả.">
            <a:extLst>
              <a:ext uri="{FF2B5EF4-FFF2-40B4-BE49-F238E27FC236}">
                <a16:creationId xmlns:a16="http://schemas.microsoft.com/office/drawing/2014/main" id="{D098AE96-18CF-E7A6-94AD-A2BAABB4A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0" y="135563"/>
            <a:ext cx="1902895" cy="7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A1A76-2E21-767D-4F62-EF76D3BAA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27" y="3392104"/>
            <a:ext cx="2020864" cy="320380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FD0A044-68E4-2D69-E4A2-145FF150C716}"/>
              </a:ext>
            </a:extLst>
          </p:cNvPr>
          <p:cNvSpPr/>
          <p:nvPr/>
        </p:nvSpPr>
        <p:spPr>
          <a:xfrm>
            <a:off x="1123950" y="1485900"/>
            <a:ext cx="3448050" cy="1400175"/>
          </a:xfrm>
          <a:prstGeom prst="wedgeRoundRectCallout">
            <a:avLst>
              <a:gd name="adj1" fmla="val -17638"/>
              <a:gd name="adj2" fmla="val 82012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Khi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mười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, ta so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sánh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trăm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5.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603E44-D22B-8CE9-A9A1-254684156A87}"/>
              </a:ext>
            </a:extLst>
          </p:cNvPr>
          <p:cNvSpPr/>
          <p:nvPr/>
        </p:nvSpPr>
        <p:spPr>
          <a:xfrm>
            <a:off x="5607241" y="2266261"/>
            <a:ext cx="5019675" cy="3038475"/>
          </a:xfrm>
          <a:prstGeom prst="roundRect">
            <a:avLst/>
          </a:prstGeom>
          <a:ln w="38100">
            <a:solidFill>
              <a:srgbClr val="FF0066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6B62B-3DBD-273E-51C1-F9F3014B7005}"/>
              </a:ext>
            </a:extLst>
          </p:cNvPr>
          <p:cNvSpPr txBox="1"/>
          <p:nvPr/>
        </p:nvSpPr>
        <p:spPr>
          <a:xfrm>
            <a:off x="5807266" y="2504387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2,</a:t>
            </a:r>
            <a:r>
              <a:rPr lang="en-US" sz="3200" u="sn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lang="en-US" sz="32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8AC5B0-110F-CD01-CEBE-DF018E7AE143}"/>
              </a:ext>
            </a:extLst>
          </p:cNvPr>
          <p:cNvCxnSpPr/>
          <p:nvPr/>
        </p:nvCxnSpPr>
        <p:spPr>
          <a:xfrm>
            <a:off x="6959791" y="2866337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D402D5-7788-F812-BAA9-33FA159BDA40}"/>
              </a:ext>
            </a:extLst>
          </p:cNvPr>
          <p:cNvSpPr txBox="1"/>
          <p:nvPr/>
        </p:nvSpPr>
        <p:spPr>
          <a:xfrm>
            <a:off x="7559866" y="2342462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&lt;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961D5-942E-9029-32A4-2FE92EF9513C}"/>
              </a:ext>
            </a:extLst>
          </p:cNvPr>
          <p:cNvSpPr txBox="1"/>
          <p:nvPr/>
        </p:nvSpPr>
        <p:spPr>
          <a:xfrm>
            <a:off x="7045516" y="2904437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xuống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C92D6-33BD-AD77-6E45-51D36994A342}"/>
              </a:ext>
            </a:extLst>
          </p:cNvPr>
          <p:cNvSpPr txBox="1"/>
          <p:nvPr/>
        </p:nvSpPr>
        <p:spPr>
          <a:xfrm>
            <a:off x="9626791" y="2561537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2,5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8A450-8126-52DD-1FAA-FC428181FF7C}"/>
              </a:ext>
            </a:extLst>
          </p:cNvPr>
          <p:cNvSpPr txBox="1"/>
          <p:nvPr/>
        </p:nvSpPr>
        <p:spPr>
          <a:xfrm>
            <a:off x="5845366" y="3485462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3,</a:t>
            </a:r>
            <a:r>
              <a:rPr lang="en-US" sz="3200" u="sn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2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DC93D5-B074-9EBE-1EAD-1DD65501F5A9}"/>
              </a:ext>
            </a:extLst>
          </p:cNvPr>
          <p:cNvCxnSpPr/>
          <p:nvPr/>
        </p:nvCxnSpPr>
        <p:spPr>
          <a:xfrm>
            <a:off x="6997891" y="3847412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AF525C0-DA9F-4E2E-AC9C-DD6142576238}"/>
              </a:ext>
            </a:extLst>
          </p:cNvPr>
          <p:cNvSpPr txBox="1"/>
          <p:nvPr/>
        </p:nvSpPr>
        <p:spPr>
          <a:xfrm>
            <a:off x="7597966" y="3323537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=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4FD86-6439-BE13-8AE0-BBE794507EC3}"/>
              </a:ext>
            </a:extLst>
          </p:cNvPr>
          <p:cNvSpPr txBox="1"/>
          <p:nvPr/>
        </p:nvSpPr>
        <p:spPr>
          <a:xfrm>
            <a:off x="7083616" y="3885512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C7492F-B7FC-AF49-1FB8-F772062EA3A0}"/>
              </a:ext>
            </a:extLst>
          </p:cNvPr>
          <p:cNvSpPr txBox="1"/>
          <p:nvPr/>
        </p:nvSpPr>
        <p:spPr>
          <a:xfrm>
            <a:off x="9664891" y="3542612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3,3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75B48-B015-B89B-366E-7CA5A6221F11}"/>
              </a:ext>
            </a:extLst>
          </p:cNvPr>
          <p:cNvSpPr txBox="1"/>
          <p:nvPr/>
        </p:nvSpPr>
        <p:spPr>
          <a:xfrm>
            <a:off x="5902516" y="4342712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1,</a:t>
            </a:r>
            <a:r>
              <a:rPr lang="en-US" sz="3200" u="sn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lang="en-US" sz="32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2D0253-C401-3788-0334-30079BF38B8C}"/>
              </a:ext>
            </a:extLst>
          </p:cNvPr>
          <p:cNvCxnSpPr/>
          <p:nvPr/>
        </p:nvCxnSpPr>
        <p:spPr>
          <a:xfrm>
            <a:off x="7055041" y="4704662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8130A3-4E99-247F-4DE7-163B30A78742}"/>
              </a:ext>
            </a:extLst>
          </p:cNvPr>
          <p:cNvSpPr txBox="1"/>
          <p:nvPr/>
        </p:nvSpPr>
        <p:spPr>
          <a:xfrm>
            <a:off x="7607491" y="4218887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&gt;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4A2362-7DC0-143B-4AD8-A500267D4AF3}"/>
              </a:ext>
            </a:extLst>
          </p:cNvPr>
          <p:cNvSpPr txBox="1"/>
          <p:nvPr/>
        </p:nvSpPr>
        <p:spPr>
          <a:xfrm>
            <a:off x="7140766" y="4742762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DDBA92-CFEE-7AD7-7559-45529107FC13}"/>
              </a:ext>
            </a:extLst>
          </p:cNvPr>
          <p:cNvSpPr txBox="1"/>
          <p:nvPr/>
        </p:nvSpPr>
        <p:spPr>
          <a:xfrm>
            <a:off x="9722041" y="4399862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1,6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C00584-6E0A-795A-F09F-0335B00B15E3}"/>
              </a:ext>
            </a:extLst>
          </p:cNvPr>
          <p:cNvSpPr txBox="1"/>
          <p:nvPr/>
        </p:nvSpPr>
        <p:spPr>
          <a:xfrm>
            <a:off x="1685581" y="533400"/>
            <a:ext cx="9584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a)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mười</a:t>
            </a:r>
            <a:endParaRPr lang="en-US" sz="32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图片 21">
            <a:extLst>
              <a:ext uri="{FF2B5EF4-FFF2-40B4-BE49-F238E27FC236}">
                <a16:creationId xmlns:a16="http://schemas.microsoft.com/office/drawing/2014/main" id="{26BC7D98-E4AC-D293-78A9-FA63FA8315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4708" y="5361200"/>
            <a:ext cx="5845065" cy="1172156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153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797AF52-8F4A-4DF8-ADC3-AB18DFAB8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97AF52-8F4A-4DF8-ADC3-AB18DFAB8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FD7A70-B8DC-4B3C-AD96-7C352947BF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1" r="1" b="60256"/>
          <a:stretch/>
        </p:blipFill>
        <p:spPr>
          <a:xfrm rot="15884041">
            <a:off x="-69099" y="-122367"/>
            <a:ext cx="2125145" cy="225614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DF4D390E-D829-4486-ABF7-7580C458ADB3}"/>
              </a:ext>
            </a:extLst>
          </p:cNvPr>
          <p:cNvSpPr/>
          <p:nvPr/>
        </p:nvSpPr>
        <p:spPr>
          <a:xfrm>
            <a:off x="785446" y="550985"/>
            <a:ext cx="10621107" cy="5861538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E4A4A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3B5118-5EFD-4616-AA06-890F8855DC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t="11337" r="63558" b="60000"/>
          <a:stretch/>
        </p:blipFill>
        <p:spPr>
          <a:xfrm>
            <a:off x="10281138" y="4963650"/>
            <a:ext cx="1559169" cy="152220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874265" y="653948"/>
            <a:ext cx="9175653" cy="2680486"/>
            <a:chOff x="1874266" y="653948"/>
            <a:chExt cx="8443464" cy="2680486"/>
          </a:xfrm>
        </p:grpSpPr>
        <p:grpSp>
          <p:nvGrpSpPr>
            <p:cNvPr id="19" name="组合 2"/>
            <p:cNvGrpSpPr/>
            <p:nvPr/>
          </p:nvGrpSpPr>
          <p:grpSpPr>
            <a:xfrm rot="286761">
              <a:off x="1874266" y="653948"/>
              <a:ext cx="8443464" cy="2351654"/>
              <a:chOff x="2113400" y="1706819"/>
              <a:chExt cx="6473864" cy="4013200"/>
            </a:xfrm>
          </p:grpSpPr>
          <p:sp>
            <p:nvSpPr>
              <p:cNvPr id="20" name="圆角矩形 1"/>
              <p:cNvSpPr/>
              <p:nvPr/>
            </p:nvSpPr>
            <p:spPr>
              <a:xfrm rot="21299948">
                <a:off x="2113400" y="1706819"/>
                <a:ext cx="6473864" cy="40132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圆角矩形 24"/>
              <p:cNvSpPr/>
              <p:nvPr/>
            </p:nvSpPr>
            <p:spPr>
              <a:xfrm rot="21299948">
                <a:off x="2227519" y="1838956"/>
                <a:ext cx="6231568" cy="374838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D2D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289345" y="779889"/>
              <a:ext cx="7613307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  Khi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tròn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thập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phân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đến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hàng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phần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mười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ta so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sánh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chữ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hàng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phần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trăm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với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5.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Nếu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chữ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hàng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phần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trăm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bé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5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thì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ta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tròn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xuống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còn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lại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thì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tròn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1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lên</a:t>
              </a:r>
              <a:r>
                <a:rPr lang="en-US" sz="3200" b="1" i="1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.</a:t>
              </a: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4" name="图片 12">
            <a:extLst>
              <a:ext uri="{FF2B5EF4-FFF2-40B4-BE49-F238E27FC236}">
                <a16:creationId xmlns:a16="http://schemas.microsoft.com/office/drawing/2014/main" id="{AB719CBB-8E7E-4782-AA3C-EAD14D73C7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72" y="2752495"/>
            <a:ext cx="4656490" cy="4656490"/>
          </a:xfrm>
          <a:prstGeom prst="rect">
            <a:avLst/>
          </a:prstGeom>
        </p:spPr>
      </p:pic>
      <p:pic>
        <p:nvPicPr>
          <p:cNvPr id="22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52" y="280531"/>
            <a:ext cx="1964973" cy="1921944"/>
          </a:xfrm>
          <a:prstGeom prst="rect">
            <a:avLst/>
          </a:prstGeom>
        </p:spPr>
      </p:pic>
      <p:pic>
        <p:nvPicPr>
          <p:cNvPr id="2" name="图片 21">
            <a:extLst>
              <a:ext uri="{FF2B5EF4-FFF2-40B4-BE49-F238E27FC236}">
                <a16:creationId xmlns:a16="http://schemas.microsoft.com/office/drawing/2014/main" id="{2E6BFBDD-351B-E903-869A-EB07F1DD2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8639" y="5002312"/>
            <a:ext cx="7205010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6592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4837F7B5-8BD6-DFE5-BE10-BE85FBD3CE92}"/>
              </a:ext>
            </a:extLst>
          </p:cNvPr>
          <p:cNvSpPr/>
          <p:nvPr/>
        </p:nvSpPr>
        <p:spPr>
          <a:xfrm>
            <a:off x="601885" y="363319"/>
            <a:ext cx="11088546" cy="6088284"/>
          </a:xfrm>
          <a:prstGeom prst="roundRect">
            <a:avLst>
              <a:gd name="adj" fmla="val 6781"/>
            </a:avLst>
          </a:prstGeom>
          <a:solidFill>
            <a:schemeClr val="bg1"/>
          </a:solidFill>
          <a:ln w="28575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pic>
        <p:nvPicPr>
          <p:cNvPr id="4" name="Picture 4" descr="Không có mô tả.">
            <a:extLst>
              <a:ext uri="{FF2B5EF4-FFF2-40B4-BE49-F238E27FC236}">
                <a16:creationId xmlns:a16="http://schemas.microsoft.com/office/drawing/2014/main" id="{D098AE96-18CF-E7A6-94AD-A2BAABB4A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0" y="135563"/>
            <a:ext cx="1902895" cy="73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A1A76-2E21-767D-4F62-EF76D3BAA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48" y="3338800"/>
            <a:ext cx="1909527" cy="302729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FD0A044-68E4-2D69-E4A2-145FF150C716}"/>
              </a:ext>
            </a:extLst>
          </p:cNvPr>
          <p:cNvSpPr/>
          <p:nvPr/>
        </p:nvSpPr>
        <p:spPr>
          <a:xfrm>
            <a:off x="1123950" y="1485900"/>
            <a:ext cx="3448050" cy="1400175"/>
          </a:xfrm>
          <a:prstGeom prst="wedgeRoundRectCallout">
            <a:avLst>
              <a:gd name="adj1" fmla="val -17638"/>
              <a:gd name="adj2" fmla="val 82012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Khi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tròn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thập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đến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hàng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phần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ta so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sánh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chữ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phần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nghìn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5.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603E44-D22B-8CE9-A9A1-254684156A87}"/>
              </a:ext>
            </a:extLst>
          </p:cNvPr>
          <p:cNvSpPr/>
          <p:nvPr/>
        </p:nvSpPr>
        <p:spPr>
          <a:xfrm>
            <a:off x="5343181" y="2266261"/>
            <a:ext cx="5283735" cy="3038475"/>
          </a:xfrm>
          <a:prstGeom prst="roundRect">
            <a:avLst/>
          </a:prstGeom>
          <a:ln w="38100">
            <a:solidFill>
              <a:srgbClr val="FF0066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F6B62B-3DBD-273E-51C1-F9F3014B7005}"/>
              </a:ext>
            </a:extLst>
          </p:cNvPr>
          <p:cNvSpPr txBox="1"/>
          <p:nvPr/>
        </p:nvSpPr>
        <p:spPr>
          <a:xfrm>
            <a:off x="5807266" y="2504387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6,3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8AC5B0-110F-CD01-CEBE-DF018E7AE143}"/>
              </a:ext>
            </a:extLst>
          </p:cNvPr>
          <p:cNvCxnSpPr/>
          <p:nvPr/>
        </p:nvCxnSpPr>
        <p:spPr>
          <a:xfrm>
            <a:off x="6959791" y="2866337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9D402D5-7788-F812-BAA9-33FA159BDA40}"/>
              </a:ext>
            </a:extLst>
          </p:cNvPr>
          <p:cNvSpPr txBox="1"/>
          <p:nvPr/>
        </p:nvSpPr>
        <p:spPr>
          <a:xfrm>
            <a:off x="7559866" y="2342462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Vì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4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&lt; 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961D5-942E-9029-32A4-2FE92EF9513C}"/>
              </a:ext>
            </a:extLst>
          </p:cNvPr>
          <p:cNvSpPr txBox="1"/>
          <p:nvPr/>
        </p:nvSpPr>
        <p:spPr>
          <a:xfrm>
            <a:off x="7045516" y="2904437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Làm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tròn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xuống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C92D6-33BD-AD77-6E45-51D36994A342}"/>
              </a:ext>
            </a:extLst>
          </p:cNvPr>
          <p:cNvSpPr txBox="1"/>
          <p:nvPr/>
        </p:nvSpPr>
        <p:spPr>
          <a:xfrm>
            <a:off x="9626791" y="2561537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6,32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8A450-8126-52DD-1FAA-FC428181FF7C}"/>
              </a:ext>
            </a:extLst>
          </p:cNvPr>
          <p:cNvSpPr txBox="1"/>
          <p:nvPr/>
        </p:nvSpPr>
        <p:spPr>
          <a:xfrm>
            <a:off x="5845366" y="3485462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6,3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DC93D5-B074-9EBE-1EAD-1DD65501F5A9}"/>
              </a:ext>
            </a:extLst>
          </p:cNvPr>
          <p:cNvCxnSpPr/>
          <p:nvPr/>
        </p:nvCxnSpPr>
        <p:spPr>
          <a:xfrm>
            <a:off x="6997891" y="3847412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AF525C0-DA9F-4E2E-AC9C-DD6142576238}"/>
              </a:ext>
            </a:extLst>
          </p:cNvPr>
          <p:cNvSpPr txBox="1"/>
          <p:nvPr/>
        </p:nvSpPr>
        <p:spPr>
          <a:xfrm>
            <a:off x="7597966" y="3323537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Vì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=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4FD86-6439-BE13-8AE0-BBE794507EC3}"/>
              </a:ext>
            </a:extLst>
          </p:cNvPr>
          <p:cNvSpPr txBox="1"/>
          <p:nvPr/>
        </p:nvSpPr>
        <p:spPr>
          <a:xfrm>
            <a:off x="7083616" y="3885512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Làm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tròn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lên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C7492F-B7FC-AF49-1FB8-F772062EA3A0}"/>
              </a:ext>
            </a:extLst>
          </p:cNvPr>
          <p:cNvSpPr txBox="1"/>
          <p:nvPr/>
        </p:nvSpPr>
        <p:spPr>
          <a:xfrm>
            <a:off x="9664891" y="3542612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6,33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F75B48-B015-B89B-366E-7CA5A6221F11}"/>
              </a:ext>
            </a:extLst>
          </p:cNvPr>
          <p:cNvSpPr txBox="1"/>
          <p:nvPr/>
        </p:nvSpPr>
        <p:spPr>
          <a:xfrm>
            <a:off x="5902516" y="4342712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6,3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7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2D0253-C401-3788-0334-30079BF38B8C}"/>
              </a:ext>
            </a:extLst>
          </p:cNvPr>
          <p:cNvCxnSpPr/>
          <p:nvPr/>
        </p:nvCxnSpPr>
        <p:spPr>
          <a:xfrm>
            <a:off x="7055041" y="4704662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48130A3-4E99-247F-4DE7-163B30A78742}"/>
              </a:ext>
            </a:extLst>
          </p:cNvPr>
          <p:cNvSpPr txBox="1"/>
          <p:nvPr/>
        </p:nvSpPr>
        <p:spPr>
          <a:xfrm>
            <a:off x="7607491" y="4218887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Vì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7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&gt; 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4A2362-7DC0-143B-4AD8-A500267D4AF3}"/>
              </a:ext>
            </a:extLst>
          </p:cNvPr>
          <p:cNvSpPr txBox="1"/>
          <p:nvPr/>
        </p:nvSpPr>
        <p:spPr>
          <a:xfrm>
            <a:off x="7140766" y="4742762"/>
            <a:ext cx="241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Làm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tròn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lên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DDBA92-CFEE-7AD7-7559-45529107FC13}"/>
              </a:ext>
            </a:extLst>
          </p:cNvPr>
          <p:cNvSpPr txBox="1"/>
          <p:nvPr/>
        </p:nvSpPr>
        <p:spPr>
          <a:xfrm>
            <a:off x="9722041" y="4399862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6,33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C00584-6E0A-795A-F09F-0335B00B15E3}"/>
              </a:ext>
            </a:extLst>
          </p:cNvPr>
          <p:cNvSpPr txBox="1"/>
          <p:nvPr/>
        </p:nvSpPr>
        <p:spPr>
          <a:xfrm>
            <a:off x="1685581" y="533400"/>
            <a:ext cx="9584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a)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Làm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tròn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thập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phân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đến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hàng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phần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trăm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2" name="图片 21">
            <a:extLst>
              <a:ext uri="{FF2B5EF4-FFF2-40B4-BE49-F238E27FC236}">
                <a16:creationId xmlns:a16="http://schemas.microsoft.com/office/drawing/2014/main" id="{C5E1A191-873E-63D7-73A9-BE1FB5D2D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32" y="5295349"/>
            <a:ext cx="6097121" cy="1222703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0147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797AF52-8F4A-4DF8-ADC3-AB18DFAB8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97AF52-8F4A-4DF8-ADC3-AB18DFAB8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CFD7A70-B8DC-4B3C-AD96-7C352947BF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1" r="1" b="60256"/>
          <a:stretch/>
        </p:blipFill>
        <p:spPr>
          <a:xfrm rot="15884041">
            <a:off x="-69099" y="-122367"/>
            <a:ext cx="2125145" cy="2256148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DF4D390E-D829-4486-ABF7-7580C458ADB3}"/>
              </a:ext>
            </a:extLst>
          </p:cNvPr>
          <p:cNvSpPr/>
          <p:nvPr/>
        </p:nvSpPr>
        <p:spPr>
          <a:xfrm>
            <a:off x="785446" y="550985"/>
            <a:ext cx="10621107" cy="5861538"/>
          </a:xfrm>
          <a:prstGeom prst="roundRect">
            <a:avLst/>
          </a:prstGeom>
          <a:solidFill>
            <a:schemeClr val="bg1"/>
          </a:solidFill>
          <a:ln w="53975">
            <a:solidFill>
              <a:srgbClr val="E4A4A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3B5118-5EFD-4616-AA06-890F8855DC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3" t="11337" r="63558" b="60000"/>
          <a:stretch/>
        </p:blipFill>
        <p:spPr>
          <a:xfrm>
            <a:off x="10281138" y="4963650"/>
            <a:ext cx="1559169" cy="1522202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1874265" y="653948"/>
            <a:ext cx="9175653" cy="2351654"/>
            <a:chOff x="1874266" y="653948"/>
            <a:chExt cx="8443464" cy="2351654"/>
          </a:xfrm>
        </p:grpSpPr>
        <p:grpSp>
          <p:nvGrpSpPr>
            <p:cNvPr id="19" name="组合 2"/>
            <p:cNvGrpSpPr/>
            <p:nvPr/>
          </p:nvGrpSpPr>
          <p:grpSpPr>
            <a:xfrm rot="286761">
              <a:off x="1874266" y="653948"/>
              <a:ext cx="8443464" cy="2351654"/>
              <a:chOff x="2113400" y="1706819"/>
              <a:chExt cx="6473864" cy="4013200"/>
            </a:xfrm>
          </p:grpSpPr>
          <p:sp>
            <p:nvSpPr>
              <p:cNvPr id="20" name="圆角矩形 1"/>
              <p:cNvSpPr/>
              <p:nvPr/>
            </p:nvSpPr>
            <p:spPr>
              <a:xfrm rot="21299948">
                <a:off x="2113400" y="1706819"/>
                <a:ext cx="6473864" cy="40132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21" name="圆角矩形 24"/>
              <p:cNvSpPr/>
              <p:nvPr/>
            </p:nvSpPr>
            <p:spPr>
              <a:xfrm rot="21299948">
                <a:off x="2227519" y="1838956"/>
                <a:ext cx="6231568" cy="374838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rgbClr val="FFAD2D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2065597" y="779889"/>
              <a:ext cx="783705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  </a:t>
              </a:r>
              <a:r>
                <a:rPr kumimoji="0" lang="vi-VN" sz="32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Khi làm tròn số thập phân đến hàng phần trăm, ta so sánh chữ số hàng phần nghìn với 5. Nếu chữ số hàng phần nghìn bé hơn 5 thì ta làm tròn xuống, còn lại thì làm tròn lên.</a:t>
              </a:r>
              <a:endPara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14" name="图片 12">
            <a:extLst>
              <a:ext uri="{FF2B5EF4-FFF2-40B4-BE49-F238E27FC236}">
                <a16:creationId xmlns:a16="http://schemas.microsoft.com/office/drawing/2014/main" id="{AB719CBB-8E7E-4782-AA3C-EAD14D73C7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172" y="2752495"/>
            <a:ext cx="4656490" cy="4656490"/>
          </a:xfrm>
          <a:prstGeom prst="rect">
            <a:avLst/>
          </a:prstGeom>
        </p:spPr>
      </p:pic>
      <p:pic>
        <p:nvPicPr>
          <p:cNvPr id="22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852" y="280531"/>
            <a:ext cx="1964973" cy="1921944"/>
          </a:xfrm>
          <a:prstGeom prst="rect">
            <a:avLst/>
          </a:prstGeom>
        </p:spPr>
      </p:pic>
      <p:pic>
        <p:nvPicPr>
          <p:cNvPr id="2" name="图片 21">
            <a:extLst>
              <a:ext uri="{FF2B5EF4-FFF2-40B4-BE49-F238E27FC236}">
                <a16:creationId xmlns:a16="http://schemas.microsoft.com/office/drawing/2014/main" id="{C28F6007-31A0-8677-84C9-D8BFBA64D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338" y="4954970"/>
            <a:ext cx="7205010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414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057B52-7F52-5EAC-63A2-C21DE3E3A3B1}"/>
              </a:ext>
            </a:extLst>
          </p:cNvPr>
          <p:cNvSpPr txBox="1"/>
          <p:nvPr/>
        </p:nvSpPr>
        <p:spPr>
          <a:xfrm>
            <a:off x="5610225" y="466725"/>
            <a:ext cx="2114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latin typeface="Cambria" panose="02040503050406030204" pitchFamily="18" charset="0"/>
                <a:ea typeface="Cambria" panose="02040503050406030204" pitchFamily="18" charset="0"/>
              </a:rPr>
              <a:t>Ví</a:t>
            </a:r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dụ</a:t>
            </a:r>
            <a:r>
              <a:rPr lang="en-US" sz="48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28B6357-6275-58C2-851D-E40BAB217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230927"/>
              </p:ext>
            </p:extLst>
          </p:nvPr>
        </p:nvGraphicFramePr>
        <p:xfrm>
          <a:off x="1288974" y="1785661"/>
          <a:ext cx="10179585" cy="32820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36823">
                  <a:extLst>
                    <a:ext uri="{9D8B030D-6E8A-4147-A177-3AD203B41FA5}">
                      <a16:colId xmlns:a16="http://schemas.microsoft.com/office/drawing/2014/main" val="3251765816"/>
                    </a:ext>
                  </a:extLst>
                </a:gridCol>
                <a:gridCol w="3809342">
                  <a:extLst>
                    <a:ext uri="{9D8B030D-6E8A-4147-A177-3AD203B41FA5}">
                      <a16:colId xmlns:a16="http://schemas.microsoft.com/office/drawing/2014/main" val="2129647354"/>
                    </a:ext>
                  </a:extLst>
                </a:gridCol>
                <a:gridCol w="4033420">
                  <a:extLst>
                    <a:ext uri="{9D8B030D-6E8A-4147-A177-3AD203B41FA5}">
                      <a16:colId xmlns:a16="http://schemas.microsoft.com/office/drawing/2014/main" val="854524418"/>
                    </a:ext>
                  </a:extLst>
                </a:gridCol>
              </a:tblGrid>
              <a:tr h="117413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2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Làm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tròn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đến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mười</a:t>
                      </a:r>
                      <a:endParaRPr lang="en-US" sz="2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Làm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tròn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đến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2800" dirty="0" err="1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trăm</a:t>
                      </a:r>
                      <a:endParaRPr lang="en-US" sz="2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069922"/>
                  </a:ext>
                </a:extLst>
              </a:tr>
              <a:tr h="105398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6,2758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89553"/>
                  </a:ext>
                </a:extLst>
              </a:tr>
              <a:tr h="105398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1,624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9040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7C9DEBA-7259-6C7A-94DB-300B9C367473}"/>
              </a:ext>
            </a:extLst>
          </p:cNvPr>
          <p:cNvSpPr txBox="1"/>
          <p:nvPr/>
        </p:nvSpPr>
        <p:spPr>
          <a:xfrm>
            <a:off x="5036544" y="2920503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6,3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BBA61-B172-7DE7-70D3-92A6F9B897D2}"/>
              </a:ext>
            </a:extLst>
          </p:cNvPr>
          <p:cNvSpPr txBox="1"/>
          <p:nvPr/>
        </p:nvSpPr>
        <p:spPr>
          <a:xfrm>
            <a:off x="8793296" y="2964570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6,28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852CE-1B35-50F8-8B07-0A8B586737D7}"/>
              </a:ext>
            </a:extLst>
          </p:cNvPr>
          <p:cNvSpPr txBox="1"/>
          <p:nvPr/>
        </p:nvSpPr>
        <p:spPr>
          <a:xfrm>
            <a:off x="4970443" y="4011173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1,6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33A3EA-287F-5F9C-391D-35374C865C9F}"/>
              </a:ext>
            </a:extLst>
          </p:cNvPr>
          <p:cNvSpPr txBox="1"/>
          <p:nvPr/>
        </p:nvSpPr>
        <p:spPr>
          <a:xfrm>
            <a:off x="8980583" y="4066257"/>
            <a:ext cx="1485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1,62</a:t>
            </a:r>
          </a:p>
        </p:txBody>
      </p:sp>
    </p:spTree>
    <p:extLst>
      <p:ext uri="{BB962C8B-B14F-4D97-AF65-F5344CB8AC3E}">
        <p14:creationId xmlns:p14="http://schemas.microsoft.com/office/powerpoint/2010/main" val="2827309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14">
            <a:extLst>
              <a:ext uri="{FF2B5EF4-FFF2-40B4-BE49-F238E27FC236}">
                <a16:creationId xmlns:a16="http://schemas.microsoft.com/office/drawing/2014/main" id="{968BB80D-89AA-136D-3864-B2BAD5124AE6}"/>
              </a:ext>
            </a:extLst>
          </p:cNvPr>
          <p:cNvSpPr/>
          <p:nvPr/>
        </p:nvSpPr>
        <p:spPr>
          <a:xfrm flipH="1">
            <a:off x="8741710" y="5632052"/>
            <a:ext cx="3431628" cy="1216617"/>
          </a:xfrm>
          <a:custGeom>
            <a:avLst/>
            <a:gdLst>
              <a:gd name="connsiteX0" fmla="*/ 0 w 2702242"/>
              <a:gd name="connsiteY0" fmla="*/ 152400 h 925829"/>
              <a:gd name="connsiteX1" fmla="*/ 746760 w 2702242"/>
              <a:gd name="connsiteY1" fmla="*/ 152400 h 925829"/>
              <a:gd name="connsiteX2" fmla="*/ 2016443 w 2702242"/>
              <a:gd name="connsiteY2" fmla="*/ 714375 h 925829"/>
              <a:gd name="connsiteX3" fmla="*/ 2702243 w 2702242"/>
              <a:gd name="connsiteY3" fmla="*/ 925830 h 925829"/>
              <a:gd name="connsiteX4" fmla="*/ 0 w 2702242"/>
              <a:gd name="connsiteY4" fmla="*/ 925830 h 925829"/>
              <a:gd name="connsiteX5" fmla="*/ 0 w 2702242"/>
              <a:gd name="connsiteY5" fmla="*/ 152400 h 92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2242" h="925829">
                <a:moveTo>
                  <a:pt x="0" y="152400"/>
                </a:moveTo>
                <a:cubicBezTo>
                  <a:pt x="0" y="152400"/>
                  <a:pt x="404813" y="-190500"/>
                  <a:pt x="746760" y="152400"/>
                </a:cubicBezTo>
                <a:cubicBezTo>
                  <a:pt x="1088708" y="495300"/>
                  <a:pt x="1520190" y="728663"/>
                  <a:pt x="2016443" y="714375"/>
                </a:cubicBezTo>
                <a:cubicBezTo>
                  <a:pt x="2512695" y="700088"/>
                  <a:pt x="2702243" y="925830"/>
                  <a:pt x="2702243" y="925830"/>
                </a:cubicBezTo>
                <a:lnTo>
                  <a:pt x="0" y="925830"/>
                </a:lnTo>
                <a:lnTo>
                  <a:pt x="0" y="152400"/>
                </a:lnTo>
                <a:close/>
              </a:path>
            </a:pathLst>
          </a:custGeom>
          <a:solidFill>
            <a:srgbClr val="7ACEA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6F39712-D72F-94DB-50A7-C39F69F87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0" r="79770"/>
          <a:stretch/>
        </p:blipFill>
        <p:spPr>
          <a:xfrm rot="955721">
            <a:off x="590742" y="3230291"/>
            <a:ext cx="2995999" cy="36034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45B862-852B-12E4-0E25-55AE1BB88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8" t="-4658" r="35602" b="22928"/>
          <a:stretch/>
        </p:blipFill>
        <p:spPr>
          <a:xfrm rot="20883330">
            <a:off x="8777890" y="3163585"/>
            <a:ext cx="3062634" cy="3716893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D072DDCA-95C7-9A0A-9DAA-F5BCBADF8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524" y="-4047"/>
            <a:ext cx="1517136" cy="1517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6968F0-A1FE-FF86-3ED3-5E260932D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706" y="247801"/>
            <a:ext cx="2554199" cy="1013440"/>
          </a:xfrm>
          <a:prstGeom prst="rect">
            <a:avLst/>
          </a:prstGeom>
        </p:spPr>
      </p:pic>
      <p:pic>
        <p:nvPicPr>
          <p:cNvPr id="2" name="图片 21">
            <a:extLst>
              <a:ext uri="{FF2B5EF4-FFF2-40B4-BE49-F238E27FC236}">
                <a16:creationId xmlns:a16="http://schemas.microsoft.com/office/drawing/2014/main" id="{D06810AA-B4C9-BF9F-C097-508708FD0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9300" y="5144102"/>
            <a:ext cx="7205010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E3A232-BC2A-C676-AD92-62E1CAAD9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3735" y="1677018"/>
            <a:ext cx="6956139" cy="1353429"/>
          </a:xfrm>
          <a:prstGeom prst="rect">
            <a:avLst/>
          </a:prstGeom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434E8CC1-C7C7-2C47-84EC-011CFD1A357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" r="79231" b="67178"/>
          <a:stretch/>
        </p:blipFill>
        <p:spPr>
          <a:xfrm>
            <a:off x="-245746" y="665263"/>
            <a:ext cx="1629508" cy="11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1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48289" y="399473"/>
            <a:ext cx="9496539" cy="1477328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Làm tròn các số thập phân: 9,345; 21,663; 0,4571: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a) Đến hàng phần mười.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b) Đến hàng phần trăm</a:t>
            </a:r>
            <a:endParaRPr kumimoji="0" lang="en-US" sz="32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52016">
            <a:off x="146616" y="149442"/>
            <a:ext cx="1758746" cy="1731169"/>
          </a:xfrm>
          <a:prstGeom prst="flowChartConnector">
            <a:avLst/>
          </a:prstGeom>
          <a:solidFill>
            <a:srgbClr val="FFCCCC"/>
          </a:solidFill>
          <a:ln>
            <a:solidFill>
              <a:srgbClr val="FF6699"/>
            </a:solidFill>
            <a:prstDash val="dash"/>
          </a:ln>
        </p:spPr>
        <p:txBody>
          <a:bodyPr wrap="square" lIns="9144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FF6699"/>
                </a:solidFill>
                <a:effectLst/>
                <a:uLnTx/>
                <a:uFillTx/>
                <a:latin typeface="#9Slide07 Stormtrooper" panose="020B0500000000000000" pitchFamily="34" charset="0"/>
                <a:ea typeface="+mn-ea"/>
                <a:cs typeface="+mn-cs"/>
              </a:rPr>
              <a:t>1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2F29C6-E7B6-CEB7-CA85-8F859BCD8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78022"/>
              </p:ext>
            </p:extLst>
          </p:nvPr>
        </p:nvGraphicFramePr>
        <p:xfrm>
          <a:off x="1553377" y="2456761"/>
          <a:ext cx="9816029" cy="3425824"/>
        </p:xfrm>
        <a:graphic>
          <a:graphicData uri="http://schemas.openxmlformats.org/drawingml/2006/table">
            <a:tbl>
              <a:tblPr/>
              <a:tblGrid>
                <a:gridCol w="1876593">
                  <a:extLst>
                    <a:ext uri="{9D8B030D-6E8A-4147-A177-3AD203B41FA5}">
                      <a16:colId xmlns:a16="http://schemas.microsoft.com/office/drawing/2014/main" val="3944053573"/>
                    </a:ext>
                  </a:extLst>
                </a:gridCol>
                <a:gridCol w="4099636">
                  <a:extLst>
                    <a:ext uri="{9D8B030D-6E8A-4147-A177-3AD203B41FA5}">
                      <a16:colId xmlns:a16="http://schemas.microsoft.com/office/drawing/2014/main" val="1053490492"/>
                    </a:ext>
                  </a:extLst>
                </a:gridCol>
                <a:gridCol w="3839800">
                  <a:extLst>
                    <a:ext uri="{9D8B030D-6E8A-4147-A177-3AD203B41FA5}">
                      <a16:colId xmlns:a16="http://schemas.microsoft.com/office/drawing/2014/main" val="495820784"/>
                    </a:ext>
                  </a:extLst>
                </a:gridCol>
              </a:tblGrid>
              <a:tr h="12669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32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Làm tròn đến hàng phần mười</a:t>
                      </a:r>
                      <a:endParaRPr lang="vi-VN" sz="3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Làm</a:t>
                      </a:r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tròn</a:t>
                      </a:r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đến</a:t>
                      </a:r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32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32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trăm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786800"/>
                  </a:ext>
                </a:extLst>
              </a:tr>
              <a:tr h="719628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 9,345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179167"/>
                  </a:ext>
                </a:extLst>
              </a:tr>
              <a:tr h="719628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21,663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202896"/>
                  </a:ext>
                </a:extLst>
              </a:tr>
              <a:tr h="719628">
                <a:tc>
                  <a:txBody>
                    <a:bodyPr/>
                    <a:lstStyle/>
                    <a:p>
                      <a:pPr algn="ctr"/>
                      <a:r>
                        <a:rPr lang="en-US" sz="32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0,4571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7627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8D89D79-1E39-2BFC-E9AF-6BD0E28873CE}"/>
              </a:ext>
            </a:extLst>
          </p:cNvPr>
          <p:cNvSpPr txBox="1"/>
          <p:nvPr/>
        </p:nvSpPr>
        <p:spPr>
          <a:xfrm>
            <a:off x="5058578" y="3625583"/>
            <a:ext cx="1485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9,3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0EFB7-2ADB-ABD3-9F45-C756904667A8}"/>
              </a:ext>
            </a:extLst>
          </p:cNvPr>
          <p:cNvSpPr txBox="1"/>
          <p:nvPr/>
        </p:nvSpPr>
        <p:spPr>
          <a:xfrm>
            <a:off x="8881431" y="3636600"/>
            <a:ext cx="1485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9,35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9813D-D751-FD2A-42DB-F48E6969EE6D}"/>
              </a:ext>
            </a:extLst>
          </p:cNvPr>
          <p:cNvSpPr txBox="1"/>
          <p:nvPr/>
        </p:nvSpPr>
        <p:spPr>
          <a:xfrm>
            <a:off x="4871292" y="4374730"/>
            <a:ext cx="1485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21,7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59AB8-F3B8-0C12-7CBF-1926F0A92A87}"/>
              </a:ext>
            </a:extLst>
          </p:cNvPr>
          <p:cNvSpPr txBox="1"/>
          <p:nvPr/>
        </p:nvSpPr>
        <p:spPr>
          <a:xfrm>
            <a:off x="8793296" y="4418798"/>
            <a:ext cx="2025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21,66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D7D0C2-A9C7-E6BF-CD02-963856983EC8}"/>
              </a:ext>
            </a:extLst>
          </p:cNvPr>
          <p:cNvSpPr txBox="1"/>
          <p:nvPr/>
        </p:nvSpPr>
        <p:spPr>
          <a:xfrm>
            <a:off x="5025528" y="5134895"/>
            <a:ext cx="2025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E4ABF-7048-D667-2197-BC88755A1A7A}"/>
              </a:ext>
            </a:extLst>
          </p:cNvPr>
          <p:cNvSpPr txBox="1"/>
          <p:nvPr/>
        </p:nvSpPr>
        <p:spPr>
          <a:xfrm>
            <a:off x="9035669" y="5123878"/>
            <a:ext cx="2025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0,46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C2ED62-F9DC-C570-3319-AF6E33B5AF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0" r="79770"/>
          <a:stretch/>
        </p:blipFill>
        <p:spPr>
          <a:xfrm rot="21270507">
            <a:off x="-339539" y="4465451"/>
            <a:ext cx="2012024" cy="241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540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8141B6-6650-FE45-6B19-221B0CD174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4"/>
          <a:stretch/>
        </p:blipFill>
        <p:spPr>
          <a:xfrm>
            <a:off x="2604104" y="3046786"/>
            <a:ext cx="6565295" cy="370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FB44C0-B384-EA1B-68CD-E10402C9F7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775" t="-1953" r="66809" b="70796"/>
          <a:stretch/>
        </p:blipFill>
        <p:spPr>
          <a:xfrm>
            <a:off x="-1533336" y="3314783"/>
            <a:ext cx="3901924" cy="1862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5452AE-BA7D-CC0D-2A17-0E3B01DF04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9" r="360" b="70519"/>
          <a:stretch/>
        </p:blipFill>
        <p:spPr>
          <a:xfrm rot="1149474">
            <a:off x="8713894" y="3260786"/>
            <a:ext cx="3251200" cy="1137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60F01C-9A87-5984-4047-E68665AAF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92" y="105103"/>
            <a:ext cx="8565931" cy="28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4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48289" y="399473"/>
            <a:ext cx="9496539" cy="677108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Đ,S?</a:t>
            </a:r>
            <a:endParaRPr kumimoji="0" lang="en-US" sz="44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 rot="20952016">
            <a:off x="146616" y="149442"/>
            <a:ext cx="1758746" cy="1731169"/>
          </a:xfrm>
          <a:prstGeom prst="flowChartConnector">
            <a:avLst/>
          </a:prstGeom>
          <a:solidFill>
            <a:srgbClr val="FFCCCC"/>
          </a:solidFill>
          <a:ln>
            <a:solidFill>
              <a:srgbClr val="FF6699"/>
            </a:solidFill>
            <a:prstDash val="dash"/>
          </a:ln>
        </p:spPr>
        <p:txBody>
          <a:bodyPr wrap="square" lIns="9144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FF6699"/>
                </a:solidFill>
                <a:effectLst/>
                <a:uLnTx/>
                <a:uFillTx/>
                <a:latin typeface="#9Slide07 Stormtrooper" panose="020B0500000000000000" pitchFamily="34" charset="0"/>
                <a:ea typeface="+mn-ea"/>
                <a:cs typeface="+mn-cs"/>
              </a:rPr>
              <a:t>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A5DB00-1343-C73E-7165-FC313E8A1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073" y="391387"/>
            <a:ext cx="6977865" cy="36209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F672DD-722E-3659-E946-889A2DBF9DB7}"/>
              </a:ext>
            </a:extLst>
          </p:cNvPr>
          <p:cNvSpPr txBox="1"/>
          <p:nvPr/>
        </p:nvSpPr>
        <p:spPr>
          <a:xfrm>
            <a:off x="958467" y="3767769"/>
            <a:ext cx="10245687" cy="1951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139,7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nhiên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gần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nhất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vi-VN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Việt nói: Đường chéo màn hình ti vi dài khoảng 139 cm. </a:t>
            </a:r>
            <a:endParaRPr lang="en-US" sz="28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AutoNum type="alphaLcParenR"/>
            </a:pPr>
            <a:r>
              <a:rPr lang="vi-VN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Nam nói: Đường chéo màn hình ti vi dài khoảng 140 cm.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1D42FD-9C09-6331-67AC-3D7DE29CDF5A}"/>
              </a:ext>
            </a:extLst>
          </p:cNvPr>
          <p:cNvSpPr/>
          <p:nvPr/>
        </p:nvSpPr>
        <p:spPr>
          <a:xfrm>
            <a:off x="9816029" y="4527933"/>
            <a:ext cx="649995" cy="52881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01C0A41-2753-31D0-50E0-316244D55C5A}"/>
              </a:ext>
            </a:extLst>
          </p:cNvPr>
          <p:cNvSpPr/>
          <p:nvPr/>
        </p:nvSpPr>
        <p:spPr>
          <a:xfrm>
            <a:off x="9926198" y="5177928"/>
            <a:ext cx="649995" cy="52881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60C643-EC79-3B73-4754-60A58FA4C7FE}"/>
              </a:ext>
            </a:extLst>
          </p:cNvPr>
          <p:cNvSpPr txBox="1"/>
          <p:nvPr/>
        </p:nvSpPr>
        <p:spPr>
          <a:xfrm>
            <a:off x="1872867" y="5860973"/>
            <a:ext cx="8119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139,7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7 &gt; 5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nên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140</a:t>
            </a:r>
            <a:endParaRPr lang="en-US" sz="32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E9F5B3-90B4-DB4B-D316-D4066948AC21}"/>
              </a:ext>
            </a:extLst>
          </p:cNvPr>
          <p:cNvSpPr/>
          <p:nvPr/>
        </p:nvSpPr>
        <p:spPr>
          <a:xfrm>
            <a:off x="9825210" y="4526097"/>
            <a:ext cx="649995" cy="52881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AC5AA36-5F68-FECE-D203-352D3A3D4242}"/>
              </a:ext>
            </a:extLst>
          </p:cNvPr>
          <p:cNvSpPr/>
          <p:nvPr/>
        </p:nvSpPr>
        <p:spPr>
          <a:xfrm>
            <a:off x="9924362" y="5165076"/>
            <a:ext cx="649995" cy="52881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</a:t>
            </a:r>
          </a:p>
        </p:txBody>
      </p:sp>
    </p:spTree>
    <p:extLst>
      <p:ext uri="{BB962C8B-B14F-4D97-AF65-F5344CB8AC3E}">
        <p14:creationId xmlns:p14="http://schemas.microsoft.com/office/powerpoint/2010/main" val="6678960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3" grpId="0"/>
      <p:bldP spid="16" grpId="0" animBg="1"/>
      <p:bldP spid="17" grpId="0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148289" y="399473"/>
            <a:ext cx="9496539" cy="2154436"/>
          </a:xfrm>
          <a:prstGeom prst="rect">
            <a:avLst/>
          </a:prstGeom>
          <a:noFill/>
          <a:ln>
            <a:noFill/>
          </a:ln>
        </p:spPr>
        <p:txBody>
          <a:bodyPr wrap="square" lIns="91440" tIns="0" rIns="91440" bIns="0" rtlCol="0">
            <a:spAutoFit/>
          </a:bodyPr>
          <a:lstStyle/>
          <a:p>
            <a:pPr lvl="0" algn="just"/>
            <a:r>
              <a:rPr lang="vi-VN" sz="280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 Pi là một số đặc biệt trong lịch sử toán học. Nó được biểu diễn bằng chữ cái Hy Lạp </a:t>
            </a:r>
            <a:r>
              <a:rPr lang="el-GR" sz="280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π</a:t>
            </a:r>
            <a:r>
              <a:rPr lang="en-US" sz="280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vi-VN" sz="280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từ giữa thế kỉ XVIII, đó là một số thập phân mà phần thập phân có</a:t>
            </a:r>
            <a:r>
              <a:rPr lang="en-US" sz="280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vi-VN" sz="280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rất nhiều chữ số:</a:t>
            </a:r>
          </a:p>
          <a:p>
            <a:pPr lvl="0" algn="ctr"/>
            <a:r>
              <a:rPr lang="vi-VN" sz="280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3,141592...</a:t>
            </a:r>
          </a:p>
          <a:p>
            <a:pPr lvl="0" algn="just"/>
            <a:r>
              <a:rPr lang="vi-VN" sz="2800" dirty="0">
                <a:ln>
                  <a:solidFill>
                    <a:prstClr val="black"/>
                  </a:solidFill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 hãy làm tròn số Pi đến hàng phần mười, hàng phần trăm.</a:t>
            </a:r>
            <a:endParaRPr kumimoji="0" lang="en-US" sz="28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 rot="20952016">
            <a:off x="146616" y="149442"/>
            <a:ext cx="1758746" cy="1731169"/>
          </a:xfrm>
          <a:prstGeom prst="flowChartConnector">
            <a:avLst/>
          </a:prstGeom>
          <a:solidFill>
            <a:srgbClr val="FFCCCC"/>
          </a:solidFill>
          <a:ln>
            <a:solidFill>
              <a:srgbClr val="FF6699"/>
            </a:solidFill>
            <a:prstDash val="dash"/>
          </a:ln>
        </p:spPr>
        <p:txBody>
          <a:bodyPr wrap="square" lIns="91440" tIns="0" rIns="9144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solidFill>
                    <a:prstClr val="black"/>
                  </a:solidFill>
                </a:ln>
                <a:solidFill>
                  <a:srgbClr val="FF6699"/>
                </a:solidFill>
                <a:effectLst/>
                <a:uLnTx/>
                <a:uFillTx/>
                <a:latin typeface="#9Slide07 Stormtrooper" panose="020B0500000000000000" pitchFamily="34" charset="0"/>
                <a:ea typeface="+mn-ea"/>
                <a:cs typeface="+mn-cs"/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54A276-E112-A4DF-8897-BCC020FFF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22" y="2923244"/>
            <a:ext cx="2701470" cy="1966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23294B-3D64-7B78-A970-67D87C7D2EBD}"/>
              </a:ext>
            </a:extLst>
          </p:cNvPr>
          <p:cNvSpPr txBox="1"/>
          <p:nvPr/>
        </p:nvSpPr>
        <p:spPr>
          <a:xfrm>
            <a:off x="4803354" y="3264551"/>
            <a:ext cx="22700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3,141592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535BA4-8CFA-18BF-D53C-AD187B46760F}"/>
              </a:ext>
            </a:extLst>
          </p:cNvPr>
          <p:cNvCxnSpPr/>
          <p:nvPr/>
        </p:nvCxnSpPr>
        <p:spPr>
          <a:xfrm>
            <a:off x="6673353" y="3626501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0132B71-66F5-2878-34ED-6A34BC26BAAC}"/>
              </a:ext>
            </a:extLst>
          </p:cNvPr>
          <p:cNvSpPr txBox="1"/>
          <p:nvPr/>
        </p:nvSpPr>
        <p:spPr>
          <a:xfrm>
            <a:off x="6759078" y="3664601"/>
            <a:ext cx="241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Làm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tròn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đến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hàng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phần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mười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0067D-979F-047B-AB02-44EAFEE64CBB}"/>
              </a:ext>
            </a:extLst>
          </p:cNvPr>
          <p:cNvSpPr txBox="1"/>
          <p:nvPr/>
        </p:nvSpPr>
        <p:spPr>
          <a:xfrm>
            <a:off x="9340353" y="3321701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3,1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71C2D3-A0B1-D649-5EE9-E6A7EB4499DD}"/>
              </a:ext>
            </a:extLst>
          </p:cNvPr>
          <p:cNvSpPr txBox="1"/>
          <p:nvPr/>
        </p:nvSpPr>
        <p:spPr>
          <a:xfrm>
            <a:off x="4935558" y="4785452"/>
            <a:ext cx="2220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3,141592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DD9A2E-9DB4-6EFC-CFCC-B39BE7FC65AA}"/>
              </a:ext>
            </a:extLst>
          </p:cNvPr>
          <p:cNvCxnSpPr/>
          <p:nvPr/>
        </p:nvCxnSpPr>
        <p:spPr>
          <a:xfrm>
            <a:off x="6755521" y="5147402"/>
            <a:ext cx="2590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F66FA6-9107-74CD-8D8A-4CFF58E16187}"/>
              </a:ext>
            </a:extLst>
          </p:cNvPr>
          <p:cNvSpPr txBox="1"/>
          <p:nvPr/>
        </p:nvSpPr>
        <p:spPr>
          <a:xfrm>
            <a:off x="6841246" y="5185502"/>
            <a:ext cx="2419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trăm</a:t>
            </a:r>
            <a:endParaRPr lang="en-US" sz="24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2F3EB8-19D9-4CF8-FD25-1E0A7396726A}"/>
              </a:ext>
            </a:extLst>
          </p:cNvPr>
          <p:cNvSpPr txBox="1"/>
          <p:nvPr/>
        </p:nvSpPr>
        <p:spPr>
          <a:xfrm>
            <a:off x="9422521" y="4842602"/>
            <a:ext cx="1552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3,14</a:t>
            </a:r>
          </a:p>
        </p:txBody>
      </p:sp>
      <p:pic>
        <p:nvPicPr>
          <p:cNvPr id="3" name="Picture 2" descr="Cartoon students Royalty Free Vector Image - VectorStock">
            <a:extLst>
              <a:ext uri="{FF2B5EF4-FFF2-40B4-BE49-F238E27FC236}">
                <a16:creationId xmlns:a16="http://schemas.microsoft.com/office/drawing/2014/main" id="{4AF52B8B-E4CA-247E-C438-6F3A0FE80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1" r="941" b="12822"/>
          <a:stretch/>
        </p:blipFill>
        <p:spPr bwMode="auto">
          <a:xfrm>
            <a:off x="10091601" y="2621379"/>
            <a:ext cx="2256551" cy="43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artoon students Royalty Free Vector Image - VectorStock">
            <a:extLst>
              <a:ext uri="{FF2B5EF4-FFF2-40B4-BE49-F238E27FC236}">
                <a16:creationId xmlns:a16="http://schemas.microsoft.com/office/drawing/2014/main" id="{4141CF65-CAD7-769D-3AA8-C06A4256C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2" b="12822"/>
          <a:stretch/>
        </p:blipFill>
        <p:spPr bwMode="auto">
          <a:xfrm>
            <a:off x="-139598" y="2528711"/>
            <a:ext cx="2364939" cy="442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828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 animBg="1"/>
      <p:bldP spid="13" grpId="0"/>
      <p:bldP spid="16" grpId="0"/>
      <p:bldP spid="17" grpId="0"/>
      <p:bldP spid="18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F387889-E31A-42D7-93B3-5CE636EC6B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9" t="60257" r="12980"/>
          <a:stretch/>
        </p:blipFill>
        <p:spPr>
          <a:xfrm>
            <a:off x="9904354" y="5251060"/>
            <a:ext cx="1371601" cy="1442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538815-6737-43D0-8B47-D8709AAA2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1" r="1" b="60256"/>
          <a:stretch/>
        </p:blipFill>
        <p:spPr>
          <a:xfrm rot="3746419">
            <a:off x="10613321" y="5094398"/>
            <a:ext cx="1774037" cy="18833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393540-0E1C-4DE2-8937-1ADB8AE54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65984" r="81058" b="3930"/>
          <a:stretch/>
        </p:blipFill>
        <p:spPr>
          <a:xfrm rot="5400000">
            <a:off x="-152400" y="-175846"/>
            <a:ext cx="2028092" cy="20632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620B9C-5E9E-4C11-9DB9-30E14C5CE7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" r="79231" b="67178"/>
          <a:stretch/>
        </p:blipFill>
        <p:spPr>
          <a:xfrm>
            <a:off x="10255097" y="402382"/>
            <a:ext cx="1629508" cy="11919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FAE0B8-3D69-46F5-AA7D-B7BEE11954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27" t="54872" b="11138"/>
          <a:stretch/>
        </p:blipFill>
        <p:spPr>
          <a:xfrm rot="5400000">
            <a:off x="350032" y="5174619"/>
            <a:ext cx="1606061" cy="2330994"/>
          </a:xfrm>
          <a:prstGeom prst="rect">
            <a:avLst/>
          </a:prstGeom>
        </p:spPr>
      </p:pic>
      <p:sp>
        <p:nvSpPr>
          <p:cNvPr id="2" name="Freeform 22">
            <a:extLst>
              <a:ext uri="{FF2B5EF4-FFF2-40B4-BE49-F238E27FC236}">
                <a16:creationId xmlns:a16="http://schemas.microsoft.com/office/drawing/2014/main" id="{91D8B694-1DFA-0423-E718-0B71860211E2}"/>
              </a:ext>
            </a:extLst>
          </p:cNvPr>
          <p:cNvSpPr/>
          <p:nvPr/>
        </p:nvSpPr>
        <p:spPr>
          <a:xfrm>
            <a:off x="307395" y="263769"/>
            <a:ext cx="1629508" cy="1606062"/>
          </a:xfrm>
          <a:custGeom>
            <a:avLst/>
            <a:gdLst/>
            <a:ahLst/>
            <a:cxnLst/>
            <a:rect l="l" t="t" r="r" b="b"/>
            <a:pathLst>
              <a:path w="2115932" h="2127536">
                <a:moveTo>
                  <a:pt x="0" y="0"/>
                </a:moveTo>
                <a:lnTo>
                  <a:pt x="2115931" y="0"/>
                </a:lnTo>
                <a:lnTo>
                  <a:pt x="2115931" y="2127536"/>
                </a:lnTo>
                <a:lnTo>
                  <a:pt x="0" y="2127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6CBEE3-5032-07C5-6647-363732E55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094" y="3282675"/>
            <a:ext cx="2490485" cy="3256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EBEF55-E4E0-1C09-4FEC-D8BDC5AB5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711" y="3296879"/>
            <a:ext cx="2183475" cy="3227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47AAD2-C461-F029-780A-65BD414A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9175" y="912893"/>
            <a:ext cx="8153267" cy="222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15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64428" y="1249489"/>
            <a:ext cx="6350093" cy="6350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8320F-C2D5-DF41-28E4-E949E4DB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095" y="953820"/>
            <a:ext cx="7536700" cy="37924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889036-DC09-E22C-D8CA-395D62C92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783" y="4052263"/>
            <a:ext cx="1873838" cy="2450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4B5829-AC02-E6A5-A083-91704718E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0" y="3923577"/>
            <a:ext cx="1744350" cy="25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64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1869A0-FC83-DD44-F19A-520203B03BB0}"/>
              </a:ext>
            </a:extLst>
          </p:cNvPr>
          <p:cNvGrpSpPr/>
          <p:nvPr/>
        </p:nvGrpSpPr>
        <p:grpSpPr>
          <a:xfrm>
            <a:off x="0" y="0"/>
            <a:ext cx="24384000" cy="6858000"/>
            <a:chOff x="0" y="0"/>
            <a:chExt cx="2438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8461F7-05CF-55CA-F53A-E33720E4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37E5A4-797D-5A3D-B2AB-CEA91AB9A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9200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215835-5A34-B96C-C754-2F34B11E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6" y="1311944"/>
            <a:ext cx="3476079" cy="499260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CEE371-49A0-3C87-0C0E-321F7EA6C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2363" y="3429000"/>
            <a:ext cx="3541637" cy="38214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C9B6E54-9763-2A3C-D56D-9851ECD33D0D}"/>
              </a:ext>
            </a:extLst>
          </p:cNvPr>
          <p:cNvGrpSpPr/>
          <p:nvPr/>
        </p:nvGrpSpPr>
        <p:grpSpPr>
          <a:xfrm>
            <a:off x="4507788" y="583622"/>
            <a:ext cx="7340309" cy="1761704"/>
            <a:chOff x="4163885" y="751114"/>
            <a:chExt cx="7340309" cy="17617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C4A753-A3EF-E951-9840-815F84DDEE2C}"/>
                </a:ext>
              </a:extLst>
            </p:cNvPr>
            <p:cNvSpPr txBox="1"/>
            <p:nvPr/>
          </p:nvSpPr>
          <p:spPr>
            <a:xfrm>
              <a:off x="4163885" y="751114"/>
              <a:ext cx="734030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 w="190500">
                    <a:solidFill>
                      <a:prstClr val="white"/>
                    </a:solidFill>
                    <a:prstDash val="solid"/>
                  </a:ln>
                  <a:solidFill>
                    <a:srgbClr val="002060"/>
                  </a:solidFill>
                  <a:effectLst>
                    <a:outerShdw blurRad="12700" dist="38100" dir="2700000" algn="tl" rotWithShape="0">
                      <a:srgbClr val="5B9BD5">
                        <a:lumMod val="60000"/>
                        <a:lumOff val="40000"/>
                      </a:srgbClr>
                    </a:outerShdw>
                  </a:effectLst>
                  <a:uLnTx/>
                  <a:uFillTx/>
                  <a:latin typeface="UVN Banh Mi" pitchFamily="2" charset="0"/>
                  <a:ea typeface="+mn-ea"/>
                  <a:cs typeface="+mn-cs"/>
                </a:rPr>
                <a:t>VƯỢT CHƯỚNG NGẠI VẬT CÙNG ANH EM GẤU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ACFFF2-FEDC-8700-2208-0550A63FF327}"/>
                </a:ext>
              </a:extLst>
            </p:cNvPr>
            <p:cNvSpPr txBox="1"/>
            <p:nvPr/>
          </p:nvSpPr>
          <p:spPr>
            <a:xfrm>
              <a:off x="4163885" y="758492"/>
              <a:ext cx="734030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 w="9525">
                    <a:solidFill>
                      <a:prstClr val="white"/>
                    </a:solidFill>
                    <a:prstDash val="solid"/>
                  </a:ln>
                  <a:solidFill>
                    <a:srgbClr val="002060"/>
                  </a:solidFill>
                  <a:effectLst>
                    <a:outerShdw blurRad="12700" dist="38100" dir="2700000" algn="tl" rotWithShape="0">
                      <a:srgbClr val="5B9BD5">
                        <a:lumMod val="60000"/>
                        <a:lumOff val="40000"/>
                      </a:srgbClr>
                    </a:outerShdw>
                  </a:effectLst>
                  <a:uLnTx/>
                  <a:uFillTx/>
                  <a:latin typeface="UVN Banh Mi" pitchFamily="2" charset="0"/>
                  <a:ea typeface="+mn-ea"/>
                  <a:cs typeface="+mn-cs"/>
                </a:rPr>
                <a:t>VƯỢT CHƯỚNG NGẠI VẬT CÙNG ANH EM GẤU</a:t>
              </a: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F636676B-5FB7-BD34-ACA6-9DD7D94FB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392" b="28751"/>
          <a:stretch/>
        </p:blipFill>
        <p:spPr bwMode="auto">
          <a:xfrm>
            <a:off x="6147601" y="3429000"/>
            <a:ext cx="3761032" cy="15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422D21B-2EF0-6C05-F151-EB77BF88A7FE}"/>
              </a:ext>
            </a:extLst>
          </p:cNvPr>
          <p:cNvSpPr/>
          <p:nvPr/>
        </p:nvSpPr>
        <p:spPr>
          <a:xfrm>
            <a:off x="4322764" y="445613"/>
            <a:ext cx="7410706" cy="3362633"/>
          </a:xfrm>
          <a:custGeom>
            <a:avLst/>
            <a:gdLst>
              <a:gd name="connsiteX0" fmla="*/ 0 w 7410706"/>
              <a:gd name="connsiteY0" fmla="*/ 560450 h 3362633"/>
              <a:gd name="connsiteX1" fmla="*/ 560450 w 7410706"/>
              <a:gd name="connsiteY1" fmla="*/ 0 h 3362633"/>
              <a:gd name="connsiteX2" fmla="*/ 6850256 w 7410706"/>
              <a:gd name="connsiteY2" fmla="*/ 0 h 3362633"/>
              <a:gd name="connsiteX3" fmla="*/ 7410706 w 7410706"/>
              <a:gd name="connsiteY3" fmla="*/ 560450 h 3362633"/>
              <a:gd name="connsiteX4" fmla="*/ 7410706 w 7410706"/>
              <a:gd name="connsiteY4" fmla="*/ 2802183 h 3362633"/>
              <a:gd name="connsiteX5" fmla="*/ 6850256 w 7410706"/>
              <a:gd name="connsiteY5" fmla="*/ 3362633 h 3362633"/>
              <a:gd name="connsiteX6" fmla="*/ 560450 w 7410706"/>
              <a:gd name="connsiteY6" fmla="*/ 3362633 h 3362633"/>
              <a:gd name="connsiteX7" fmla="*/ 0 w 7410706"/>
              <a:gd name="connsiteY7" fmla="*/ 2802183 h 3362633"/>
              <a:gd name="connsiteX8" fmla="*/ 0 w 7410706"/>
              <a:gd name="connsiteY8" fmla="*/ 560450 h 336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0706" h="3362633" fill="none" extrusionOk="0">
                <a:moveTo>
                  <a:pt x="0" y="560450"/>
                </a:moveTo>
                <a:cubicBezTo>
                  <a:pt x="-23771" y="308076"/>
                  <a:pt x="221142" y="-1037"/>
                  <a:pt x="560450" y="0"/>
                </a:cubicBezTo>
                <a:cubicBezTo>
                  <a:pt x="1856082" y="40205"/>
                  <a:pt x="4265278" y="-132558"/>
                  <a:pt x="6850256" y="0"/>
                </a:cubicBezTo>
                <a:cubicBezTo>
                  <a:pt x="7170833" y="7327"/>
                  <a:pt x="7468287" y="236260"/>
                  <a:pt x="7410706" y="560450"/>
                </a:cubicBezTo>
                <a:cubicBezTo>
                  <a:pt x="7438778" y="937147"/>
                  <a:pt x="7248307" y="2066453"/>
                  <a:pt x="7410706" y="2802183"/>
                </a:cubicBezTo>
                <a:cubicBezTo>
                  <a:pt x="7416355" y="3113130"/>
                  <a:pt x="7168688" y="3401571"/>
                  <a:pt x="6850256" y="3362633"/>
                </a:cubicBezTo>
                <a:cubicBezTo>
                  <a:pt x="4541920" y="3526322"/>
                  <a:pt x="2360464" y="3497188"/>
                  <a:pt x="560450" y="3362633"/>
                </a:cubicBezTo>
                <a:cubicBezTo>
                  <a:pt x="252574" y="3395689"/>
                  <a:pt x="-29965" y="3165233"/>
                  <a:pt x="0" y="2802183"/>
                </a:cubicBezTo>
                <a:cubicBezTo>
                  <a:pt x="-53445" y="1968903"/>
                  <a:pt x="45080" y="1567622"/>
                  <a:pt x="0" y="560450"/>
                </a:cubicBezTo>
                <a:close/>
              </a:path>
              <a:path w="7410706" h="3362633" stroke="0" extrusionOk="0">
                <a:moveTo>
                  <a:pt x="0" y="560450"/>
                </a:moveTo>
                <a:cubicBezTo>
                  <a:pt x="21479" y="220998"/>
                  <a:pt x="210464" y="20152"/>
                  <a:pt x="560450" y="0"/>
                </a:cubicBezTo>
                <a:cubicBezTo>
                  <a:pt x="2121184" y="-139946"/>
                  <a:pt x="6014090" y="155953"/>
                  <a:pt x="6850256" y="0"/>
                </a:cubicBezTo>
                <a:cubicBezTo>
                  <a:pt x="7217692" y="-4243"/>
                  <a:pt x="7424773" y="204153"/>
                  <a:pt x="7410706" y="560450"/>
                </a:cubicBezTo>
                <a:cubicBezTo>
                  <a:pt x="7419061" y="950677"/>
                  <a:pt x="7250585" y="1685657"/>
                  <a:pt x="7410706" y="2802183"/>
                </a:cubicBezTo>
                <a:cubicBezTo>
                  <a:pt x="7395923" y="3066729"/>
                  <a:pt x="7133473" y="3334298"/>
                  <a:pt x="6850256" y="3362633"/>
                </a:cubicBezTo>
                <a:cubicBezTo>
                  <a:pt x="3753267" y="3338889"/>
                  <a:pt x="3453737" y="3503530"/>
                  <a:pt x="560450" y="3362633"/>
                </a:cubicBezTo>
                <a:cubicBezTo>
                  <a:pt x="277009" y="3390653"/>
                  <a:pt x="-2278" y="3078610"/>
                  <a:pt x="0" y="2802183"/>
                </a:cubicBezTo>
                <a:cubicBezTo>
                  <a:pt x="-109372" y="2352926"/>
                  <a:pt x="60620" y="1577630"/>
                  <a:pt x="0" y="560450"/>
                </a:cubicBezTo>
                <a:close/>
              </a:path>
            </a:pathLst>
          </a:custGeom>
          <a:solidFill>
            <a:srgbClr val="CCFFFF"/>
          </a:solidFill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47678724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32,45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E21101-573B-E62B-84C5-7DB676880A8B}"/>
              </a:ext>
            </a:extLst>
          </p:cNvPr>
          <p:cNvSpPr/>
          <p:nvPr/>
        </p:nvSpPr>
        <p:spPr>
          <a:xfrm>
            <a:off x="6632484" y="1673176"/>
            <a:ext cx="2991576" cy="1204686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3EE6AF-91ED-9A54-423B-C128781DDF55}"/>
              </a:ext>
            </a:extLst>
          </p:cNvPr>
          <p:cNvSpPr txBox="1"/>
          <p:nvPr/>
        </p:nvSpPr>
        <p:spPr>
          <a:xfrm>
            <a:off x="4586512" y="508923"/>
            <a:ext cx="6043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Làm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tròn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thập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phân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đến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số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tự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nhiên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gần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nhất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6DA6E8-FBDC-219F-E1AC-F7CADA6C2A44}"/>
              </a:ext>
            </a:extLst>
          </p:cNvPr>
          <p:cNvSpPr txBox="1"/>
          <p:nvPr/>
        </p:nvSpPr>
        <p:spPr>
          <a:xfrm>
            <a:off x="217170" y="6023610"/>
            <a:ext cx="1088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GV CLICK CHUỘT VÀO NÚT PLAY ĐỂ BẮT ĐẦU.</a:t>
            </a:r>
          </a:p>
          <a:p>
            <a:r>
              <a:rPr lang="en-US" b="1" dirty="0"/>
              <a:t>SAU KHI HS TRẢ LỜI XONG GV CLICK CHUỘT BẤT KÌ Ở ĐÂU TRÊN SLIDE ĐỂ HIỆN ĐÁP ÁN</a:t>
            </a:r>
          </a:p>
        </p:txBody>
      </p:sp>
    </p:spTree>
    <p:extLst>
      <p:ext uri="{BB962C8B-B14F-4D97-AF65-F5344CB8AC3E}">
        <p14:creationId xmlns:p14="http://schemas.microsoft.com/office/powerpoint/2010/main" val="81786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-1.15026 0.00718 " pathEditMode="relative" rAng="0" ptsTypes="AA">
                                      <p:cBhvr>
                                        <p:cTn id="20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13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1869A0-FC83-DD44-F19A-520203B03BB0}"/>
              </a:ext>
            </a:extLst>
          </p:cNvPr>
          <p:cNvGrpSpPr/>
          <p:nvPr/>
        </p:nvGrpSpPr>
        <p:grpSpPr>
          <a:xfrm>
            <a:off x="0" y="0"/>
            <a:ext cx="24384000" cy="6858000"/>
            <a:chOff x="0" y="0"/>
            <a:chExt cx="2438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8461F7-05CF-55CA-F53A-E33720E4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37E5A4-797D-5A3D-B2AB-CEA91AB9A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9200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215835-5A34-B96C-C754-2F34B11E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6" y="1311944"/>
            <a:ext cx="3476079" cy="499260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422D21B-2EF0-6C05-F151-EB77BF88A7FE}"/>
              </a:ext>
            </a:extLst>
          </p:cNvPr>
          <p:cNvSpPr/>
          <p:nvPr/>
        </p:nvSpPr>
        <p:spPr>
          <a:xfrm>
            <a:off x="4507351" y="290247"/>
            <a:ext cx="7410706" cy="3362633"/>
          </a:xfrm>
          <a:custGeom>
            <a:avLst/>
            <a:gdLst>
              <a:gd name="connsiteX0" fmla="*/ 0 w 7410706"/>
              <a:gd name="connsiteY0" fmla="*/ 560450 h 3362633"/>
              <a:gd name="connsiteX1" fmla="*/ 560450 w 7410706"/>
              <a:gd name="connsiteY1" fmla="*/ 0 h 3362633"/>
              <a:gd name="connsiteX2" fmla="*/ 6850256 w 7410706"/>
              <a:gd name="connsiteY2" fmla="*/ 0 h 3362633"/>
              <a:gd name="connsiteX3" fmla="*/ 7410706 w 7410706"/>
              <a:gd name="connsiteY3" fmla="*/ 560450 h 3362633"/>
              <a:gd name="connsiteX4" fmla="*/ 7410706 w 7410706"/>
              <a:gd name="connsiteY4" fmla="*/ 2802183 h 3362633"/>
              <a:gd name="connsiteX5" fmla="*/ 6850256 w 7410706"/>
              <a:gd name="connsiteY5" fmla="*/ 3362633 h 3362633"/>
              <a:gd name="connsiteX6" fmla="*/ 560450 w 7410706"/>
              <a:gd name="connsiteY6" fmla="*/ 3362633 h 3362633"/>
              <a:gd name="connsiteX7" fmla="*/ 0 w 7410706"/>
              <a:gd name="connsiteY7" fmla="*/ 2802183 h 3362633"/>
              <a:gd name="connsiteX8" fmla="*/ 0 w 7410706"/>
              <a:gd name="connsiteY8" fmla="*/ 560450 h 336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0706" h="3362633" fill="none" extrusionOk="0">
                <a:moveTo>
                  <a:pt x="0" y="560450"/>
                </a:moveTo>
                <a:cubicBezTo>
                  <a:pt x="-23771" y="308076"/>
                  <a:pt x="221142" y="-1037"/>
                  <a:pt x="560450" y="0"/>
                </a:cubicBezTo>
                <a:cubicBezTo>
                  <a:pt x="1856082" y="40205"/>
                  <a:pt x="4265278" y="-132558"/>
                  <a:pt x="6850256" y="0"/>
                </a:cubicBezTo>
                <a:cubicBezTo>
                  <a:pt x="7170833" y="7327"/>
                  <a:pt x="7468287" y="236260"/>
                  <a:pt x="7410706" y="560450"/>
                </a:cubicBezTo>
                <a:cubicBezTo>
                  <a:pt x="7438778" y="937147"/>
                  <a:pt x="7248307" y="2066453"/>
                  <a:pt x="7410706" y="2802183"/>
                </a:cubicBezTo>
                <a:cubicBezTo>
                  <a:pt x="7416355" y="3113130"/>
                  <a:pt x="7168688" y="3401571"/>
                  <a:pt x="6850256" y="3362633"/>
                </a:cubicBezTo>
                <a:cubicBezTo>
                  <a:pt x="4541920" y="3526322"/>
                  <a:pt x="2360464" y="3497188"/>
                  <a:pt x="560450" y="3362633"/>
                </a:cubicBezTo>
                <a:cubicBezTo>
                  <a:pt x="252574" y="3395689"/>
                  <a:pt x="-29965" y="3165233"/>
                  <a:pt x="0" y="2802183"/>
                </a:cubicBezTo>
                <a:cubicBezTo>
                  <a:pt x="-53445" y="1968903"/>
                  <a:pt x="45080" y="1567622"/>
                  <a:pt x="0" y="560450"/>
                </a:cubicBezTo>
                <a:close/>
              </a:path>
              <a:path w="7410706" h="3362633" stroke="0" extrusionOk="0">
                <a:moveTo>
                  <a:pt x="0" y="560450"/>
                </a:moveTo>
                <a:cubicBezTo>
                  <a:pt x="21479" y="220998"/>
                  <a:pt x="210464" y="20152"/>
                  <a:pt x="560450" y="0"/>
                </a:cubicBezTo>
                <a:cubicBezTo>
                  <a:pt x="2121184" y="-139946"/>
                  <a:pt x="6014090" y="155953"/>
                  <a:pt x="6850256" y="0"/>
                </a:cubicBezTo>
                <a:cubicBezTo>
                  <a:pt x="7217692" y="-4243"/>
                  <a:pt x="7424773" y="204153"/>
                  <a:pt x="7410706" y="560450"/>
                </a:cubicBezTo>
                <a:cubicBezTo>
                  <a:pt x="7419061" y="950677"/>
                  <a:pt x="7250585" y="1685657"/>
                  <a:pt x="7410706" y="2802183"/>
                </a:cubicBezTo>
                <a:cubicBezTo>
                  <a:pt x="7395923" y="3066729"/>
                  <a:pt x="7133473" y="3334298"/>
                  <a:pt x="6850256" y="3362633"/>
                </a:cubicBezTo>
                <a:cubicBezTo>
                  <a:pt x="3753267" y="3338889"/>
                  <a:pt x="3453737" y="3503530"/>
                  <a:pt x="560450" y="3362633"/>
                </a:cubicBezTo>
                <a:cubicBezTo>
                  <a:pt x="277009" y="3390653"/>
                  <a:pt x="-2278" y="3078610"/>
                  <a:pt x="0" y="2802183"/>
                </a:cubicBezTo>
                <a:cubicBezTo>
                  <a:pt x="-109372" y="2352926"/>
                  <a:pt x="60620" y="1577630"/>
                  <a:pt x="0" y="560450"/>
                </a:cubicBezTo>
                <a:close/>
              </a:path>
            </a:pathLst>
          </a:custGeom>
          <a:solidFill>
            <a:srgbClr val="CCFFFF"/>
          </a:solidFill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47678724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75,627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E21101-573B-E62B-84C5-7DB676880A8B}"/>
              </a:ext>
            </a:extLst>
          </p:cNvPr>
          <p:cNvSpPr/>
          <p:nvPr/>
        </p:nvSpPr>
        <p:spPr>
          <a:xfrm>
            <a:off x="6709362" y="1529114"/>
            <a:ext cx="3040428" cy="1204686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3EE6AF-91ED-9A54-423B-C128781DDF55}"/>
              </a:ext>
            </a:extLst>
          </p:cNvPr>
          <p:cNvSpPr txBox="1"/>
          <p:nvPr/>
        </p:nvSpPr>
        <p:spPr>
          <a:xfrm>
            <a:off x="4771100" y="353557"/>
            <a:ext cx="6967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b="1" dirty="0" err="1">
                <a:solidFill>
                  <a:prstClr val="black"/>
                </a:solidFill>
              </a:rPr>
              <a:t>Làm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tròn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số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thập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phân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đến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số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tự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nhiên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gần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nhất</a:t>
            </a:r>
            <a:endParaRPr lang="en-US" sz="3600" b="1" dirty="0">
              <a:solidFill>
                <a:prstClr val="black"/>
              </a:solidFill>
            </a:endParaRPr>
          </a:p>
        </p:txBody>
      </p:sp>
      <p:pic>
        <p:nvPicPr>
          <p:cNvPr id="18" name="cây">
            <a:extLst>
              <a:ext uri="{FF2B5EF4-FFF2-40B4-BE49-F238E27FC236}">
                <a16:creationId xmlns:a16="http://schemas.microsoft.com/office/drawing/2014/main" id="{31519953-12F4-BCB7-2972-2F720A16AB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9054820" y="4842080"/>
            <a:ext cx="4544401" cy="14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7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-1.15026 0.00718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13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1869A0-FC83-DD44-F19A-520203B03BB0}"/>
              </a:ext>
            </a:extLst>
          </p:cNvPr>
          <p:cNvGrpSpPr/>
          <p:nvPr/>
        </p:nvGrpSpPr>
        <p:grpSpPr>
          <a:xfrm>
            <a:off x="0" y="0"/>
            <a:ext cx="24384000" cy="6858000"/>
            <a:chOff x="0" y="0"/>
            <a:chExt cx="2438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8461F7-05CF-55CA-F53A-E33720E4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37E5A4-797D-5A3D-B2AB-CEA91AB9A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9200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215835-5A34-B96C-C754-2F34B11E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6" y="1311944"/>
            <a:ext cx="3476079" cy="499260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422D21B-2EF0-6C05-F151-EB77BF88A7FE}"/>
              </a:ext>
            </a:extLst>
          </p:cNvPr>
          <p:cNvSpPr/>
          <p:nvPr/>
        </p:nvSpPr>
        <p:spPr>
          <a:xfrm>
            <a:off x="4507351" y="290247"/>
            <a:ext cx="7410706" cy="3362633"/>
          </a:xfrm>
          <a:custGeom>
            <a:avLst/>
            <a:gdLst>
              <a:gd name="connsiteX0" fmla="*/ 0 w 7410706"/>
              <a:gd name="connsiteY0" fmla="*/ 560450 h 3362633"/>
              <a:gd name="connsiteX1" fmla="*/ 560450 w 7410706"/>
              <a:gd name="connsiteY1" fmla="*/ 0 h 3362633"/>
              <a:gd name="connsiteX2" fmla="*/ 6850256 w 7410706"/>
              <a:gd name="connsiteY2" fmla="*/ 0 h 3362633"/>
              <a:gd name="connsiteX3" fmla="*/ 7410706 w 7410706"/>
              <a:gd name="connsiteY3" fmla="*/ 560450 h 3362633"/>
              <a:gd name="connsiteX4" fmla="*/ 7410706 w 7410706"/>
              <a:gd name="connsiteY4" fmla="*/ 2802183 h 3362633"/>
              <a:gd name="connsiteX5" fmla="*/ 6850256 w 7410706"/>
              <a:gd name="connsiteY5" fmla="*/ 3362633 h 3362633"/>
              <a:gd name="connsiteX6" fmla="*/ 560450 w 7410706"/>
              <a:gd name="connsiteY6" fmla="*/ 3362633 h 3362633"/>
              <a:gd name="connsiteX7" fmla="*/ 0 w 7410706"/>
              <a:gd name="connsiteY7" fmla="*/ 2802183 h 3362633"/>
              <a:gd name="connsiteX8" fmla="*/ 0 w 7410706"/>
              <a:gd name="connsiteY8" fmla="*/ 560450 h 3362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10706" h="3362633" fill="none" extrusionOk="0">
                <a:moveTo>
                  <a:pt x="0" y="560450"/>
                </a:moveTo>
                <a:cubicBezTo>
                  <a:pt x="-23771" y="308076"/>
                  <a:pt x="221142" y="-1037"/>
                  <a:pt x="560450" y="0"/>
                </a:cubicBezTo>
                <a:cubicBezTo>
                  <a:pt x="1856082" y="40205"/>
                  <a:pt x="4265278" y="-132558"/>
                  <a:pt x="6850256" y="0"/>
                </a:cubicBezTo>
                <a:cubicBezTo>
                  <a:pt x="7170833" y="7327"/>
                  <a:pt x="7468287" y="236260"/>
                  <a:pt x="7410706" y="560450"/>
                </a:cubicBezTo>
                <a:cubicBezTo>
                  <a:pt x="7438778" y="937147"/>
                  <a:pt x="7248307" y="2066453"/>
                  <a:pt x="7410706" y="2802183"/>
                </a:cubicBezTo>
                <a:cubicBezTo>
                  <a:pt x="7416355" y="3113130"/>
                  <a:pt x="7168688" y="3401571"/>
                  <a:pt x="6850256" y="3362633"/>
                </a:cubicBezTo>
                <a:cubicBezTo>
                  <a:pt x="4541920" y="3526322"/>
                  <a:pt x="2360464" y="3497188"/>
                  <a:pt x="560450" y="3362633"/>
                </a:cubicBezTo>
                <a:cubicBezTo>
                  <a:pt x="252574" y="3395689"/>
                  <a:pt x="-29965" y="3165233"/>
                  <a:pt x="0" y="2802183"/>
                </a:cubicBezTo>
                <a:cubicBezTo>
                  <a:pt x="-53445" y="1968903"/>
                  <a:pt x="45080" y="1567622"/>
                  <a:pt x="0" y="560450"/>
                </a:cubicBezTo>
                <a:close/>
              </a:path>
              <a:path w="7410706" h="3362633" stroke="0" extrusionOk="0">
                <a:moveTo>
                  <a:pt x="0" y="560450"/>
                </a:moveTo>
                <a:cubicBezTo>
                  <a:pt x="21479" y="220998"/>
                  <a:pt x="210464" y="20152"/>
                  <a:pt x="560450" y="0"/>
                </a:cubicBezTo>
                <a:cubicBezTo>
                  <a:pt x="2121184" y="-139946"/>
                  <a:pt x="6014090" y="155953"/>
                  <a:pt x="6850256" y="0"/>
                </a:cubicBezTo>
                <a:cubicBezTo>
                  <a:pt x="7217692" y="-4243"/>
                  <a:pt x="7424773" y="204153"/>
                  <a:pt x="7410706" y="560450"/>
                </a:cubicBezTo>
                <a:cubicBezTo>
                  <a:pt x="7419061" y="950677"/>
                  <a:pt x="7250585" y="1685657"/>
                  <a:pt x="7410706" y="2802183"/>
                </a:cubicBezTo>
                <a:cubicBezTo>
                  <a:pt x="7395923" y="3066729"/>
                  <a:pt x="7133473" y="3334298"/>
                  <a:pt x="6850256" y="3362633"/>
                </a:cubicBezTo>
                <a:cubicBezTo>
                  <a:pt x="3753267" y="3338889"/>
                  <a:pt x="3453737" y="3503530"/>
                  <a:pt x="560450" y="3362633"/>
                </a:cubicBezTo>
                <a:cubicBezTo>
                  <a:pt x="277009" y="3390653"/>
                  <a:pt x="-2278" y="3078610"/>
                  <a:pt x="0" y="2802183"/>
                </a:cubicBezTo>
                <a:cubicBezTo>
                  <a:pt x="-109372" y="2352926"/>
                  <a:pt x="60620" y="1577630"/>
                  <a:pt x="0" y="560450"/>
                </a:cubicBezTo>
                <a:close/>
              </a:path>
            </a:pathLst>
          </a:custGeom>
          <a:solidFill>
            <a:srgbClr val="CCFFFF"/>
          </a:solidFill>
          <a:ln w="57150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47678724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0,789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E21101-573B-E62B-84C5-7DB676880A8B}"/>
              </a:ext>
            </a:extLst>
          </p:cNvPr>
          <p:cNvSpPr/>
          <p:nvPr/>
        </p:nvSpPr>
        <p:spPr>
          <a:xfrm>
            <a:off x="6960822" y="1597694"/>
            <a:ext cx="3017568" cy="1204686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3EE6AF-91ED-9A54-423B-C128781DDF55}"/>
              </a:ext>
            </a:extLst>
          </p:cNvPr>
          <p:cNvSpPr txBox="1"/>
          <p:nvPr/>
        </p:nvSpPr>
        <p:spPr>
          <a:xfrm>
            <a:off x="4771100" y="353557"/>
            <a:ext cx="68989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 dirty="0" err="1">
                <a:solidFill>
                  <a:prstClr val="black"/>
                </a:solidFill>
              </a:rPr>
              <a:t>Làm</a:t>
            </a:r>
            <a:r>
              <a:rPr lang="en-US" sz="4000" b="1" dirty="0">
                <a:solidFill>
                  <a:prstClr val="black"/>
                </a:solidFill>
              </a:rPr>
              <a:t> </a:t>
            </a:r>
            <a:r>
              <a:rPr lang="en-US" sz="4000" b="1" dirty="0" err="1">
                <a:solidFill>
                  <a:prstClr val="black"/>
                </a:solidFill>
              </a:rPr>
              <a:t>tròn</a:t>
            </a:r>
            <a:r>
              <a:rPr lang="en-US" sz="4000" b="1" dirty="0">
                <a:solidFill>
                  <a:prstClr val="black"/>
                </a:solidFill>
              </a:rPr>
              <a:t> </a:t>
            </a:r>
            <a:r>
              <a:rPr lang="en-US" sz="4000" b="1" dirty="0" err="1">
                <a:solidFill>
                  <a:prstClr val="black"/>
                </a:solidFill>
              </a:rPr>
              <a:t>số</a:t>
            </a:r>
            <a:r>
              <a:rPr lang="en-US" sz="4000" b="1" dirty="0">
                <a:solidFill>
                  <a:prstClr val="black"/>
                </a:solidFill>
              </a:rPr>
              <a:t> </a:t>
            </a:r>
            <a:r>
              <a:rPr lang="en-US" sz="4000" b="1" dirty="0" err="1">
                <a:solidFill>
                  <a:prstClr val="black"/>
                </a:solidFill>
              </a:rPr>
              <a:t>thập</a:t>
            </a:r>
            <a:r>
              <a:rPr lang="en-US" sz="4000" b="1" dirty="0">
                <a:solidFill>
                  <a:prstClr val="black"/>
                </a:solidFill>
              </a:rPr>
              <a:t> </a:t>
            </a:r>
            <a:r>
              <a:rPr lang="en-US" sz="4000" b="1" dirty="0" err="1">
                <a:solidFill>
                  <a:prstClr val="black"/>
                </a:solidFill>
              </a:rPr>
              <a:t>phân</a:t>
            </a:r>
            <a:r>
              <a:rPr lang="en-US" sz="4000" b="1" dirty="0">
                <a:solidFill>
                  <a:prstClr val="black"/>
                </a:solidFill>
              </a:rPr>
              <a:t> </a:t>
            </a:r>
            <a:r>
              <a:rPr lang="en-US" sz="4000" b="1" dirty="0" err="1">
                <a:solidFill>
                  <a:prstClr val="black"/>
                </a:solidFill>
              </a:rPr>
              <a:t>đến</a:t>
            </a:r>
            <a:r>
              <a:rPr lang="en-US" sz="4000" b="1" dirty="0">
                <a:solidFill>
                  <a:prstClr val="black"/>
                </a:solidFill>
              </a:rPr>
              <a:t> </a:t>
            </a:r>
            <a:r>
              <a:rPr lang="en-US" sz="4000" b="1" dirty="0" err="1">
                <a:solidFill>
                  <a:prstClr val="black"/>
                </a:solidFill>
              </a:rPr>
              <a:t>số</a:t>
            </a:r>
            <a:r>
              <a:rPr lang="en-US" sz="4000" b="1" dirty="0">
                <a:solidFill>
                  <a:prstClr val="black"/>
                </a:solidFill>
              </a:rPr>
              <a:t> </a:t>
            </a:r>
            <a:r>
              <a:rPr lang="en-US" sz="4000" b="1" dirty="0" err="1">
                <a:solidFill>
                  <a:prstClr val="black"/>
                </a:solidFill>
              </a:rPr>
              <a:t>tự</a:t>
            </a:r>
            <a:r>
              <a:rPr lang="en-US" sz="4000" b="1" dirty="0">
                <a:solidFill>
                  <a:prstClr val="black"/>
                </a:solidFill>
              </a:rPr>
              <a:t> </a:t>
            </a:r>
            <a:r>
              <a:rPr lang="en-US" sz="4000" b="1" dirty="0" err="1">
                <a:solidFill>
                  <a:prstClr val="black"/>
                </a:solidFill>
              </a:rPr>
              <a:t>nhiên</a:t>
            </a:r>
            <a:r>
              <a:rPr lang="en-US" sz="4000" b="1" dirty="0">
                <a:solidFill>
                  <a:prstClr val="black"/>
                </a:solidFill>
              </a:rPr>
              <a:t> </a:t>
            </a:r>
            <a:r>
              <a:rPr lang="en-US" sz="4000" b="1" dirty="0" err="1">
                <a:solidFill>
                  <a:prstClr val="black"/>
                </a:solidFill>
              </a:rPr>
              <a:t>gần</a:t>
            </a:r>
            <a:r>
              <a:rPr lang="en-US" sz="4000" b="1" dirty="0">
                <a:solidFill>
                  <a:prstClr val="black"/>
                </a:solidFill>
              </a:rPr>
              <a:t> </a:t>
            </a:r>
            <a:r>
              <a:rPr lang="en-US" sz="4000" b="1" dirty="0" err="1">
                <a:solidFill>
                  <a:prstClr val="black"/>
                </a:solidFill>
              </a:rPr>
              <a:t>nhất</a:t>
            </a:r>
            <a:endParaRPr lang="en-US" sz="4000" b="1" dirty="0">
              <a:solidFill>
                <a:prstClr val="black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46B42-5326-C057-0A0E-FA182038B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38605" y="3652880"/>
            <a:ext cx="4411077" cy="44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-1.15026 0.00717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13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1869A0-FC83-DD44-F19A-520203B03BB0}"/>
              </a:ext>
            </a:extLst>
          </p:cNvPr>
          <p:cNvGrpSpPr/>
          <p:nvPr/>
        </p:nvGrpSpPr>
        <p:grpSpPr>
          <a:xfrm>
            <a:off x="0" y="0"/>
            <a:ext cx="24384000" cy="6858000"/>
            <a:chOff x="0" y="0"/>
            <a:chExt cx="24384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8461F7-05CF-55CA-F53A-E33720E4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37E5A4-797D-5A3D-B2AB-CEA91AB9A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2192000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4215835-5A34-B96C-C754-2F34B11E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06" y="1311944"/>
            <a:ext cx="3476079" cy="4992604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EF7DDA2-98AE-1D48-02F9-60D5BB921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06977" y="620085"/>
            <a:ext cx="5589804" cy="6003999"/>
          </a:xfrm>
          <a:prstGeom prst="rect">
            <a:avLst/>
          </a:prstGeom>
        </p:spPr>
      </p:pic>
      <p:pic>
        <p:nvPicPr>
          <p:cNvPr id="1026" name="Picture 2" descr="Dancing Polar Bear Gif Transparent">
            <a:extLst>
              <a:ext uri="{FF2B5EF4-FFF2-40B4-BE49-F238E27FC236}">
                <a16:creationId xmlns:a16="http://schemas.microsoft.com/office/drawing/2014/main" id="{FA3C114E-FECD-5AEA-ACC2-BFA54E91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2155" y="1120558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61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1 0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-1.15026 0.00718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513" y="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1EF6E6-CA26-40F5-805A-215BDE69A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CBA5A3-BFFD-4E83-818F-8631C83A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04" y="607232"/>
            <a:ext cx="11351736" cy="612701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323B2E1-CFAF-48E3-AD97-F5F3D472C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3" t="-6211" r="33020" b="39453"/>
          <a:stretch>
            <a:fillRect/>
          </a:stretch>
        </p:blipFill>
        <p:spPr>
          <a:xfrm>
            <a:off x="-567559" y="-231228"/>
            <a:ext cx="8387256" cy="3815256"/>
          </a:xfrm>
          <a:custGeom>
            <a:avLst/>
            <a:gdLst>
              <a:gd name="connsiteX0" fmla="*/ 0 w 8387256"/>
              <a:gd name="connsiteY0" fmla="*/ 0 h 3815256"/>
              <a:gd name="connsiteX1" fmla="*/ 8387256 w 8387256"/>
              <a:gd name="connsiteY1" fmla="*/ 0 h 3815256"/>
              <a:gd name="connsiteX2" fmla="*/ 8387256 w 8387256"/>
              <a:gd name="connsiteY2" fmla="*/ 354985 h 3815256"/>
              <a:gd name="connsiteX3" fmla="*/ 220999 w 8387256"/>
              <a:gd name="connsiteY3" fmla="*/ 354985 h 3815256"/>
              <a:gd name="connsiteX4" fmla="*/ 220999 w 8387256"/>
              <a:gd name="connsiteY4" fmla="*/ 3815256 h 3815256"/>
              <a:gd name="connsiteX5" fmla="*/ 0 w 8387256"/>
              <a:gd name="connsiteY5" fmla="*/ 3815256 h 3815256"/>
              <a:gd name="connsiteX6" fmla="*/ 0 w 8387256"/>
              <a:gd name="connsiteY6" fmla="*/ 0 h 381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7256" h="3815256">
                <a:moveTo>
                  <a:pt x="0" y="0"/>
                </a:moveTo>
                <a:lnTo>
                  <a:pt x="8387256" y="0"/>
                </a:lnTo>
                <a:lnTo>
                  <a:pt x="8387256" y="354985"/>
                </a:lnTo>
                <a:lnTo>
                  <a:pt x="220999" y="354985"/>
                </a:lnTo>
                <a:lnTo>
                  <a:pt x="220999" y="3815256"/>
                </a:lnTo>
                <a:lnTo>
                  <a:pt x="0" y="381525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FF1A5AD-3155-4C9B-9C7F-BF9CCC1B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1" t="100000" r="28364" b="-8460"/>
          <a:stretch>
            <a:fillRect/>
          </a:stretch>
        </p:blipFill>
        <p:spPr>
          <a:xfrm>
            <a:off x="1944414" y="5838758"/>
            <a:ext cx="6442841" cy="483475"/>
          </a:xfrm>
          <a:custGeom>
            <a:avLst/>
            <a:gdLst>
              <a:gd name="connsiteX0" fmla="*/ 0 w 6442841"/>
              <a:gd name="connsiteY0" fmla="*/ 0 h 483475"/>
              <a:gd name="connsiteX1" fmla="*/ 6442841 w 6442841"/>
              <a:gd name="connsiteY1" fmla="*/ 0 h 483475"/>
              <a:gd name="connsiteX2" fmla="*/ 6442841 w 6442841"/>
              <a:gd name="connsiteY2" fmla="*/ 483475 h 483475"/>
              <a:gd name="connsiteX3" fmla="*/ 0 w 6442841"/>
              <a:gd name="connsiteY3" fmla="*/ 483475 h 483475"/>
              <a:gd name="connsiteX4" fmla="*/ 0 w 6442841"/>
              <a:gd name="connsiteY4" fmla="*/ 0 h 48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42841" h="483475">
                <a:moveTo>
                  <a:pt x="0" y="0"/>
                </a:moveTo>
                <a:lnTo>
                  <a:pt x="6442841" y="0"/>
                </a:lnTo>
                <a:lnTo>
                  <a:pt x="6442841" y="483475"/>
                </a:lnTo>
                <a:lnTo>
                  <a:pt x="0" y="48347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D6A98B5-3BAA-4099-957B-B1456033E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9651" y="-18323"/>
            <a:ext cx="8169348" cy="3602351"/>
          </a:xfrm>
          <a:prstGeom prst="rect">
            <a:avLst/>
          </a:prstGeom>
          <a:effectLst>
            <a:outerShdw blurRad="12700" dist="127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513E6C00-7788-408C-877E-0B3ECD98A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3495" y="5289366"/>
            <a:ext cx="7205010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4D4C728-B9CC-4339-BC4E-87C3533A6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8619" y="1100649"/>
            <a:ext cx="2011854" cy="1969179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BE8811D-7C90-472E-95F1-90C3F4B5AB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4267" y="881825"/>
            <a:ext cx="8169348" cy="15891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F956DD01-9EEB-48F3-BBAA-FB58E1D95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606" y="3501910"/>
            <a:ext cx="2146935" cy="343820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DA4B9D7-EFC8-4769-B528-6E70F6A1CF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07018" y="2155313"/>
            <a:ext cx="3042168" cy="4041998"/>
          </a:xfrm>
          <a:prstGeom prst="rect">
            <a:avLst/>
          </a:prstGeom>
          <a:effectLst>
            <a:outerShdw blurRad="12700" dist="127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16AA52A-2568-3B14-1382-2943F1A7FF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1400" y="1023984"/>
            <a:ext cx="1523956" cy="15088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58ECECD-ADD7-E776-18B7-33619C58D4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4778" y="1884769"/>
            <a:ext cx="2030144" cy="8596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6D4C61-F5BC-39FE-2E2F-5D0AFC6698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0273" y="2436753"/>
            <a:ext cx="8248603" cy="2822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E40ED-9F79-F3E3-695C-97BF092C65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17382" y="4719024"/>
            <a:ext cx="2395936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923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F387889-E31A-42D7-93B3-5CE636EC6B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9" t="60257" r="12980"/>
          <a:stretch/>
        </p:blipFill>
        <p:spPr>
          <a:xfrm>
            <a:off x="8452337" y="4814030"/>
            <a:ext cx="1371601" cy="14429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538815-6737-43D0-8B47-D8709AAA2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1" r="1" b="60256"/>
          <a:stretch/>
        </p:blipFill>
        <p:spPr>
          <a:xfrm rot="3746419">
            <a:off x="10613321" y="5094398"/>
            <a:ext cx="1774037" cy="18833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393540-0E1C-4DE2-8937-1ADB8AE540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t="65984" r="81058" b="3930"/>
          <a:stretch/>
        </p:blipFill>
        <p:spPr>
          <a:xfrm rot="5400000">
            <a:off x="-152400" y="-175846"/>
            <a:ext cx="2028092" cy="206326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0620B9C-5E9E-4C11-9DB9-30E14C5CE7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3" r="79231" b="67178"/>
          <a:stretch/>
        </p:blipFill>
        <p:spPr>
          <a:xfrm>
            <a:off x="10255097" y="402382"/>
            <a:ext cx="1629508" cy="11919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DFAE0B8-3D69-46F5-AA7D-B7BEE11954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27" t="54872" b="11138"/>
          <a:stretch/>
        </p:blipFill>
        <p:spPr>
          <a:xfrm rot="5400000">
            <a:off x="9531812" y="4549503"/>
            <a:ext cx="1606061" cy="2330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43AB63-DF49-4391-98BB-A899C07F3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522" y="601013"/>
            <a:ext cx="9826703" cy="2315442"/>
          </a:xfrm>
          <a:prstGeom prst="rect">
            <a:avLst/>
          </a:prstGeom>
        </p:spPr>
      </p:pic>
      <p:pic>
        <p:nvPicPr>
          <p:cNvPr id="2" name="图片 15">
            <a:extLst>
              <a:ext uri="{FF2B5EF4-FFF2-40B4-BE49-F238E27FC236}">
                <a16:creationId xmlns:a16="http://schemas.microsoft.com/office/drawing/2014/main" id="{BB20B60E-CFEA-9EEA-53ED-E05CC4A8B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62080">
            <a:off x="9861015" y="-143261"/>
            <a:ext cx="2527111" cy="2471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A0BFC2-DD32-68AC-99DB-F6A3BD73E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9788" y="789307"/>
            <a:ext cx="1523956" cy="1508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8762A2-7E46-2D8D-46DF-8D3AF1A177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4"/>
          <a:stretch/>
        </p:blipFill>
        <p:spPr>
          <a:xfrm>
            <a:off x="2808644" y="2916455"/>
            <a:ext cx="6574712" cy="3711427"/>
          </a:xfrm>
          <a:prstGeom prst="rect">
            <a:avLst/>
          </a:prstGeom>
        </p:spPr>
      </p:pic>
      <p:pic>
        <p:nvPicPr>
          <p:cNvPr id="12" name="图片 21">
            <a:extLst>
              <a:ext uri="{FF2B5EF4-FFF2-40B4-BE49-F238E27FC236}">
                <a16:creationId xmlns:a16="http://schemas.microsoft.com/office/drawing/2014/main" id="{2139DDB2-362C-25FA-2503-DD8B7FFF2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123110" y="5169404"/>
            <a:ext cx="7205010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8304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BF1BC-ED99-993C-ECDE-0B1109A81688}"/>
              </a:ext>
            </a:extLst>
          </p:cNvPr>
          <p:cNvSpPr txBox="1"/>
          <p:nvPr/>
        </p:nvSpPr>
        <p:spPr>
          <a:xfrm>
            <a:off x="1685581" y="533400"/>
            <a:ext cx="9584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mười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trăm</a:t>
            </a:r>
            <a:endParaRPr lang="en-US" sz="2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5C18F2B-4D77-969B-AF46-4FAB1400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827" y="2102230"/>
            <a:ext cx="6955731" cy="3913271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4261FFFD-28FA-4E47-0A40-6403C7AD6A13}"/>
              </a:ext>
            </a:extLst>
          </p:cNvPr>
          <p:cNvSpPr/>
          <p:nvPr/>
        </p:nvSpPr>
        <p:spPr>
          <a:xfrm>
            <a:off x="3481330" y="1024569"/>
            <a:ext cx="2247441" cy="1002535"/>
          </a:xfrm>
          <a:prstGeom prst="wedgeRoundRectCallou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Cho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tôi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hỏi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dưa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này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mấy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ki-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lô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-gam?</a:t>
            </a: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4CE8778A-BF32-6156-B22E-5D6768EF244E}"/>
              </a:ext>
            </a:extLst>
          </p:cNvPr>
          <p:cNvSpPr/>
          <p:nvPr/>
        </p:nvSpPr>
        <p:spPr>
          <a:xfrm>
            <a:off x="6896559" y="958468"/>
            <a:ext cx="2677099" cy="1002535"/>
          </a:xfrm>
          <a:prstGeom prst="wedgeRoundRectCallout">
            <a:avLst>
              <a:gd name="adj1" fmla="val -31533"/>
              <a:gd name="adj2" fmla="val 66896"/>
              <a:gd name="adj3" fmla="val 16667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dưa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này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cân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khoảng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2,5 kg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chị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ạ.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7A357C34-F76C-985C-BD5C-8B37310009A8}"/>
              </a:ext>
            </a:extLst>
          </p:cNvPr>
          <p:cNvSpPr/>
          <p:nvPr/>
        </p:nvSpPr>
        <p:spPr>
          <a:xfrm>
            <a:off x="4164376" y="4869456"/>
            <a:ext cx="3481330" cy="1244905"/>
          </a:xfrm>
          <a:prstGeom prst="wedgeRoundRectCallout">
            <a:avLst>
              <a:gd name="adj1" fmla="val 45682"/>
              <a:gd name="adj2" fmla="val -68269"/>
              <a:gd name="adj3" fmla="val 16667"/>
            </a:avLst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Cô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bán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tròn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cân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mười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Chính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xác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dưa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cân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2,52 kg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đấy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39" name="Picture 4" descr="Không có mô tả.">
            <a:extLst>
              <a:ext uri="{FF2B5EF4-FFF2-40B4-BE49-F238E27FC236}">
                <a16:creationId xmlns:a16="http://schemas.microsoft.com/office/drawing/2014/main" id="{25BB5AA8-6235-40A2-8B8D-59F10925D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-75384" y="533400"/>
            <a:ext cx="3114917" cy="120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1">
            <a:extLst>
              <a:ext uri="{FF2B5EF4-FFF2-40B4-BE49-F238E27FC236}">
                <a16:creationId xmlns:a16="http://schemas.microsoft.com/office/drawing/2014/main" id="{CFF7EE67-FB1A-0A6B-6698-F7466DC22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20401" y="5153154"/>
            <a:ext cx="7205010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21">
            <a:extLst>
              <a:ext uri="{FF2B5EF4-FFF2-40B4-BE49-F238E27FC236}">
                <a16:creationId xmlns:a16="http://schemas.microsoft.com/office/drawing/2014/main" id="{37A7DDC3-1D0A-E863-014B-FB18DA3D8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76" y="5177093"/>
            <a:ext cx="7205010" cy="1444877"/>
          </a:xfrm>
          <a:prstGeom prst="rect">
            <a:avLst/>
          </a:prstGeom>
          <a:effectLst>
            <a:outerShdw blurRad="12700" dist="127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501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3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A471"/>
      </a:accent1>
      <a:accent2>
        <a:srgbClr val="4AA471"/>
      </a:accent2>
      <a:accent3>
        <a:srgbClr val="4AA471"/>
      </a:accent3>
      <a:accent4>
        <a:srgbClr val="4AA471"/>
      </a:accent4>
      <a:accent5>
        <a:srgbClr val="4AA471"/>
      </a:accent5>
      <a:accent6>
        <a:srgbClr val="4AA471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636</Words>
  <Application>Microsoft Office PowerPoint</Application>
  <PresentationFormat>Màn hình rộng</PresentationFormat>
  <Paragraphs>101</Paragraphs>
  <Slides>20</Slides>
  <Notes>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3</vt:i4>
      </vt:variant>
      <vt:variant>
        <vt:lpstr>Tiêu đề Bản chiếu</vt:lpstr>
      </vt:variant>
      <vt:variant>
        <vt:i4>20</vt:i4>
      </vt:variant>
    </vt:vector>
  </HeadingPairs>
  <TitlesOfParts>
    <vt:vector size="29" baseType="lpstr">
      <vt:lpstr>等线</vt:lpstr>
      <vt:lpstr>#9Slide07 Stormtrooper</vt:lpstr>
      <vt:lpstr>Arial</vt:lpstr>
      <vt:lpstr>Calibri</vt:lpstr>
      <vt:lpstr>Cambria</vt:lpstr>
      <vt:lpstr>UVN Banh Mi</vt:lpstr>
      <vt:lpstr>Office 主题​​</vt:lpstr>
      <vt:lpstr>1_Office 主题​​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Trang Nguyễn</cp:lastModifiedBy>
  <cp:revision>32</cp:revision>
  <dcterms:created xsi:type="dcterms:W3CDTF">2024-07-19T08:15:29Z</dcterms:created>
  <dcterms:modified xsi:type="dcterms:W3CDTF">2024-09-03T07:46:04Z</dcterms:modified>
</cp:coreProperties>
</file>